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7" roundtripDataSignature="AMtx7migfc+EqhksYaDwQ1RR2bSZkb8gnQ=="/>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prem naye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1E4015F4-910D-4D03-BD41-E7149C7FFA12}">
  <a:tblStyle styleId="{1E4015F4-910D-4D03-BD41-E7149C7FFA12}" styleName="Table_0">
    <a:wholeTbl>
      <a:tcTxStyle b="off" i="off">
        <a:font>
          <a:latin typeface="Avenir Next LT Pro"/>
          <a:ea typeface="Avenir Next LT Pro"/>
          <a:cs typeface="Avenir Next LT Pro"/>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AEDE7"/>
          </a:solidFill>
        </a:fill>
      </a:tcStyle>
    </a:wholeTbl>
    <a:band1H>
      <a:tcTxStyle b="off" i="off"/>
      <a:tcStyle>
        <a:fill>
          <a:solidFill>
            <a:srgbClr val="F6D8CB"/>
          </a:solidFill>
        </a:fill>
      </a:tcStyle>
    </a:band1H>
    <a:band2H>
      <a:tcTxStyle b="off" i="off"/>
    </a:band2H>
    <a:band1V>
      <a:tcTxStyle b="off" i="off"/>
      <a:tcStyle>
        <a:fill>
          <a:solidFill>
            <a:srgbClr val="F6D8CB"/>
          </a:solidFill>
        </a:fill>
      </a:tcStyle>
    </a:band1V>
    <a:band2V>
      <a:tcTxStyle b="off" i="off"/>
    </a:band2V>
    <a:lastCol>
      <a:tcTxStyle b="on" i="off">
        <a:font>
          <a:latin typeface="Avenir Next LT Pro"/>
          <a:ea typeface="Avenir Next LT Pro"/>
          <a:cs typeface="Avenir Next LT Pro"/>
        </a:font>
        <a:schemeClr val="lt1"/>
      </a:tcTxStyle>
      <a:tcStyle>
        <a:fill>
          <a:solidFill>
            <a:schemeClr val="accent1"/>
          </a:solidFill>
        </a:fill>
      </a:tcStyle>
    </a:lastCol>
    <a:firstCol>
      <a:tcTxStyle b="on" i="off">
        <a:font>
          <a:latin typeface="Avenir Next LT Pro"/>
          <a:ea typeface="Avenir Next LT Pro"/>
          <a:cs typeface="Avenir Next LT Pro"/>
        </a:font>
        <a:schemeClr val="lt1"/>
      </a:tcTxStyle>
      <a:tcStyle>
        <a:fill>
          <a:solidFill>
            <a:schemeClr val="accent1"/>
          </a:solidFill>
        </a:fill>
      </a:tcStyle>
    </a:firstCol>
    <a:lastRow>
      <a:tcTxStyle b="on" i="off">
        <a:font>
          <a:latin typeface="Avenir Next LT Pro"/>
          <a:ea typeface="Avenir Next LT Pro"/>
          <a:cs typeface="Avenir Next LT Pro"/>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Avenir Next LT Pro"/>
          <a:ea typeface="Avenir Next LT Pro"/>
          <a:cs typeface="Avenir Next LT Pro"/>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 styleId="{50D2D6CF-92C6-4249-902A-CF2CA4C20AA1}" styleName="Table_1">
    <a:wholeTbl>
      <a:tcTxStyle b="off" i="off">
        <a:font>
          <a:latin typeface="Arial"/>
          <a:ea typeface="Arial"/>
          <a:cs typeface="Arial"/>
        </a:font>
        <a:srgbClr val="000000"/>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7" Type="http://customschemas.google.com/relationships/presentationmetadata" Target="meta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20-07-09T19:04:03.782">
    <p:pos x="4800" y="0"/>
    <p:text>https://www.pexels.com/photo/prosthetic-arm-on-blue-background-3913025/</p:text>
    <p:extLst>
      <p:ext uri="{C676402C-5697-4E1C-873F-D02D1690AC5C}">
        <p15:threadingInfo timeZoneBias="0"/>
      </p:ext>
      <p:ext uri="http://customooxmlschemas.google.com/">
        <go:slidesCustomData xmlns:go="http://customooxmlschemas.google.com/" commentPostId="AAAAGtJrUKg"/>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GB"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 name="Google Shape;10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9" name="Google Shape;32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8be219202b_1_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9" name="Google Shape;349;g8be219202b_1_7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0" name="Google Shape;350;g8be219202b_1_7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6" name="Google Shape;35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Google Shape;376;g8be219202b_2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7" name="Google Shape;377;g8be219202b_2_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8" name="Google Shape;378;g8be219202b_2_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Google Shape;384;g8be219202b_2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85" name="Google Shape;385;g8be219202b_2_1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86" name="Google Shape;386;g8be219202b_2_1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Google Shape;391;g8be219202b_2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2" name="Google Shape;392;g8be219202b_2_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Extensibility: Most likely things to add to the automation - extra currency</a:t>
            </a:r>
            <a:endParaRPr/>
          </a:p>
        </p:txBody>
      </p:sp>
      <p:sp>
        <p:nvSpPr>
          <p:cNvPr id="393" name="Google Shape;393;g8be219202b_2_3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Google Shape;402;g8be219202b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3" name="Google Shape;403;g8be219202b_1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Extensibility: Most likely things to add to the automation - extra currency</a:t>
            </a:r>
            <a:endParaRPr/>
          </a:p>
        </p:txBody>
      </p:sp>
      <p:sp>
        <p:nvSpPr>
          <p:cNvPr id="404" name="Google Shape;404;g8be219202b_1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Google Shape;410;g8be219202b_2_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1" name="Google Shape;411;g8be219202b_2_4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Extensibility: Most likely things to add to the automation - extra currency</a:t>
            </a:r>
            <a:endParaRPr/>
          </a:p>
        </p:txBody>
      </p:sp>
      <p:sp>
        <p:nvSpPr>
          <p:cNvPr id="412" name="Google Shape;412;g8be219202b_2_4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7" name="Shape 417"/>
        <p:cNvGrpSpPr/>
        <p:nvPr/>
      </p:nvGrpSpPr>
      <p:grpSpPr>
        <a:xfrm>
          <a:off x="0" y="0"/>
          <a:ext cx="0" cy="0"/>
          <a:chOff x="0" y="0"/>
          <a:chExt cx="0" cy="0"/>
        </a:xfrm>
      </p:grpSpPr>
      <p:sp>
        <p:nvSpPr>
          <p:cNvPr id="418" name="Google Shape;418;g8be219202b_2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9" name="Google Shape;419;g8be219202b_2_5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Extensibility: Most likely things to add to the automation - extra currency</a:t>
            </a:r>
            <a:endParaRPr/>
          </a:p>
        </p:txBody>
      </p:sp>
      <p:sp>
        <p:nvSpPr>
          <p:cNvPr id="420" name="Google Shape;420;g8be219202b_2_5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8" name="Shape 428"/>
        <p:cNvGrpSpPr/>
        <p:nvPr/>
      </p:nvGrpSpPr>
      <p:grpSpPr>
        <a:xfrm>
          <a:off x="0" y="0"/>
          <a:ext cx="0" cy="0"/>
          <a:chOff x="0" y="0"/>
          <a:chExt cx="0" cy="0"/>
        </a:xfrm>
      </p:grpSpPr>
      <p:sp>
        <p:nvSpPr>
          <p:cNvPr id="429" name="Google Shape;429;g8be219202b_2_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0" name="Google Shape;430;g8be219202b_2_6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Extensibility: Most likely things to add to the automation - extra currency</a:t>
            </a:r>
            <a:endParaRPr/>
          </a:p>
        </p:txBody>
      </p:sp>
      <p:sp>
        <p:nvSpPr>
          <p:cNvPr id="431" name="Google Shape;431;g8be219202b_2_6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6" name="Google Shape;11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6" name="Shape 436"/>
        <p:cNvGrpSpPr/>
        <p:nvPr/>
      </p:nvGrpSpPr>
      <p:grpSpPr>
        <a:xfrm>
          <a:off x="0" y="0"/>
          <a:ext cx="0" cy="0"/>
          <a:chOff x="0" y="0"/>
          <a:chExt cx="0" cy="0"/>
        </a:xfrm>
      </p:grpSpPr>
      <p:sp>
        <p:nvSpPr>
          <p:cNvPr id="437" name="Google Shape;437;g8be219202b_2_7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8" name="Google Shape;438;g8be219202b_2_7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9" name="Google Shape;439;g8be219202b_2_7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10000"/>
              </a:lnSpc>
              <a:spcBef>
                <a:spcPts val="0"/>
              </a:spcBef>
              <a:spcAft>
                <a:spcPts val="0"/>
              </a:spcAft>
              <a:buClr>
                <a:schemeClr val="dk1"/>
              </a:buClr>
              <a:buSzPts val="2000"/>
              <a:buFont typeface="Arial"/>
              <a:buNone/>
            </a:pPr>
            <a:r>
              <a:rPr lang="en-GB" sz="2000">
                <a:latin typeface="Avenir"/>
                <a:ea typeface="Avenir"/>
                <a:cs typeface="Avenir"/>
                <a:sym typeface="Avenir"/>
              </a:rPr>
              <a:t>Allows you to execute some of the more tedious and repetitive work.</a:t>
            </a:r>
            <a:endParaRPr sz="2000">
              <a:latin typeface="Avenir"/>
              <a:ea typeface="Avenir"/>
              <a:cs typeface="Avenir"/>
              <a:sym typeface="Avenir"/>
            </a:endParaRPr>
          </a:p>
          <a:p>
            <a:pPr indent="0" lvl="0" marL="0" rtl="0" algn="l">
              <a:lnSpc>
                <a:spcPct val="110000"/>
              </a:lnSpc>
              <a:spcBef>
                <a:spcPts val="0"/>
              </a:spcBef>
              <a:spcAft>
                <a:spcPts val="0"/>
              </a:spcAft>
              <a:buClr>
                <a:schemeClr val="dk1"/>
              </a:buClr>
              <a:buSzPts val="2000"/>
              <a:buFont typeface="Arial"/>
              <a:buNone/>
            </a:pPr>
            <a:r>
              <a:t/>
            </a:r>
            <a:endParaRPr sz="2000">
              <a:latin typeface="Avenir"/>
              <a:ea typeface="Avenir"/>
              <a:cs typeface="Avenir"/>
              <a:sym typeface="Avenir"/>
            </a:endParaRPr>
          </a:p>
          <a:p>
            <a:pPr indent="0" lvl="0" marL="0" rtl="0" algn="l">
              <a:lnSpc>
                <a:spcPct val="110000"/>
              </a:lnSpc>
              <a:spcBef>
                <a:spcPts val="0"/>
              </a:spcBef>
              <a:spcAft>
                <a:spcPts val="0"/>
              </a:spcAft>
              <a:buClr>
                <a:schemeClr val="dk1"/>
              </a:buClr>
              <a:buSzPts val="2000"/>
              <a:buFont typeface="Arial"/>
              <a:buNone/>
            </a:pPr>
            <a:r>
              <a:rPr lang="en-GB" sz="2000">
                <a:latin typeface="Avenir"/>
                <a:ea typeface="Avenir"/>
                <a:cs typeface="Avenir"/>
                <a:sym typeface="Avenir"/>
              </a:rPr>
              <a:t>Employees can focus on more creative tasks.</a:t>
            </a:r>
            <a:endParaRPr sz="2000">
              <a:latin typeface="Avenir"/>
              <a:ea typeface="Avenir"/>
              <a:cs typeface="Avenir"/>
              <a:sym typeface="Avenir"/>
            </a:endParaRPr>
          </a:p>
          <a:p>
            <a:pPr indent="0" lvl="0" marL="0" rtl="0" algn="l">
              <a:lnSpc>
                <a:spcPct val="110000"/>
              </a:lnSpc>
              <a:spcBef>
                <a:spcPts val="0"/>
              </a:spcBef>
              <a:spcAft>
                <a:spcPts val="0"/>
              </a:spcAft>
              <a:buClr>
                <a:schemeClr val="dk1"/>
              </a:buClr>
              <a:buSzPts val="2000"/>
              <a:buFont typeface="Arial"/>
              <a:buNone/>
            </a:pPr>
            <a:r>
              <a:t/>
            </a:r>
            <a:endParaRPr sz="2000">
              <a:latin typeface="Avenir"/>
              <a:ea typeface="Avenir"/>
              <a:cs typeface="Avenir"/>
              <a:sym typeface="Avenir"/>
            </a:endParaRPr>
          </a:p>
          <a:p>
            <a:pPr indent="0" lvl="0" marL="0" rtl="0" algn="l">
              <a:lnSpc>
                <a:spcPct val="110000"/>
              </a:lnSpc>
              <a:spcBef>
                <a:spcPts val="0"/>
              </a:spcBef>
              <a:spcAft>
                <a:spcPts val="0"/>
              </a:spcAft>
              <a:buClr>
                <a:schemeClr val="dk1"/>
              </a:buClr>
              <a:buSzPts val="2000"/>
              <a:buFont typeface="Arial"/>
              <a:buNone/>
            </a:pPr>
            <a:r>
              <a:rPr lang="en-GB" sz="2000">
                <a:latin typeface="Avenir"/>
                <a:ea typeface="Avenir"/>
                <a:cs typeface="Avenir"/>
                <a:sym typeface="Avenir"/>
              </a:rPr>
              <a:t>focusing on business growth projects. This makes RPA an added value product.</a:t>
            </a:r>
            <a:endParaRPr/>
          </a:p>
        </p:txBody>
      </p:sp>
      <p:sp>
        <p:nvSpPr>
          <p:cNvPr id="125" name="Google Shape;12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8be219202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g8be219202b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Talk about our discussions on choosing a use case, all presented a topic and chose one.</a:t>
            </a:r>
            <a:endParaRPr/>
          </a:p>
        </p:txBody>
      </p:sp>
      <p:sp>
        <p:nvSpPr>
          <p:cNvPr id="150" name="Google Shape;150;g8be219202b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rPr lang="en-GB"/>
              <a:t>Process Review leads in to Scoring and Prioritisation</a:t>
            </a:r>
            <a:endParaRPr/>
          </a:p>
          <a:p>
            <a:pPr indent="-171450" lvl="0" marL="171450" rtl="0" algn="l">
              <a:lnSpc>
                <a:spcPct val="100000"/>
              </a:lnSpc>
              <a:spcBef>
                <a:spcPts val="0"/>
              </a:spcBef>
              <a:spcAft>
                <a:spcPts val="0"/>
              </a:spcAft>
              <a:buClr>
                <a:schemeClr val="dk1"/>
              </a:buClr>
              <a:buSzPts val="1200"/>
              <a:buFont typeface="Arial"/>
              <a:buChar char="•"/>
            </a:pPr>
            <a:r>
              <a:rPr lang="en-GB"/>
              <a:t>Real life example scoring from a Discovery Workshop</a:t>
            </a:r>
            <a:endParaRPr/>
          </a:p>
          <a:p>
            <a:pPr indent="-171450" lvl="0" marL="171450" rtl="0" algn="l">
              <a:lnSpc>
                <a:spcPct val="100000"/>
              </a:lnSpc>
              <a:spcBef>
                <a:spcPts val="0"/>
              </a:spcBef>
              <a:spcAft>
                <a:spcPts val="0"/>
              </a:spcAft>
              <a:buClr>
                <a:schemeClr val="dk1"/>
              </a:buClr>
              <a:buSzPts val="1200"/>
              <a:buFont typeface="Arial"/>
              <a:buChar char="•"/>
            </a:pPr>
            <a:r>
              <a:rPr lang="en-GB"/>
              <a:t>Detail 7 Criteria</a:t>
            </a:r>
            <a:endParaRPr/>
          </a:p>
          <a:p>
            <a:pPr indent="-171450" lvl="0" marL="171450" rtl="0" algn="l">
              <a:lnSpc>
                <a:spcPct val="100000"/>
              </a:lnSpc>
              <a:spcBef>
                <a:spcPts val="0"/>
              </a:spcBef>
              <a:spcAft>
                <a:spcPts val="0"/>
              </a:spcAft>
              <a:buClr>
                <a:schemeClr val="dk1"/>
              </a:buClr>
              <a:buSzPts val="1200"/>
              <a:buFont typeface="Arial"/>
              <a:buChar char="•"/>
            </a:pPr>
            <a:r>
              <a:rPr lang="en-GB"/>
              <a:t>Visual method, created collaboratively – ideal is a clear consensus</a:t>
            </a:r>
            <a:endParaRPr/>
          </a:p>
          <a:p>
            <a:pPr indent="-95250" lvl="0" marL="171450" rtl="0" algn="l">
              <a:lnSpc>
                <a:spcPct val="100000"/>
              </a:lnSpc>
              <a:spcBef>
                <a:spcPts val="0"/>
              </a:spcBef>
              <a:spcAft>
                <a:spcPts val="0"/>
              </a:spcAft>
              <a:buClr>
                <a:schemeClr val="dk1"/>
              </a:buClr>
              <a:buSzPts val="1200"/>
              <a:buFont typeface="Arial"/>
              <a:buNone/>
            </a:pPr>
            <a:r>
              <a:t/>
            </a:r>
            <a:endParaRPr/>
          </a:p>
          <a:p>
            <a:pPr indent="-171450" lvl="0" marL="171450" rtl="0" algn="l">
              <a:lnSpc>
                <a:spcPct val="100000"/>
              </a:lnSpc>
              <a:spcBef>
                <a:spcPts val="0"/>
              </a:spcBef>
              <a:spcAft>
                <a:spcPts val="0"/>
              </a:spcAft>
              <a:buClr>
                <a:schemeClr val="dk1"/>
              </a:buClr>
              <a:buSzPts val="1200"/>
              <a:buFont typeface="Arial"/>
              <a:buChar char="•"/>
            </a:pPr>
            <a:r>
              <a:rPr lang="en-GB"/>
              <a:t>Example Process E looks ideal</a:t>
            </a:r>
            <a:endParaRPr/>
          </a:p>
          <a:p>
            <a:pPr indent="-171450" lvl="0" marL="171450" rtl="0" algn="l">
              <a:lnSpc>
                <a:spcPct val="100000"/>
              </a:lnSpc>
              <a:spcBef>
                <a:spcPts val="0"/>
              </a:spcBef>
              <a:spcAft>
                <a:spcPts val="0"/>
              </a:spcAft>
              <a:buClr>
                <a:schemeClr val="dk1"/>
              </a:buClr>
              <a:buSzPts val="1200"/>
              <a:buFont typeface="Arial"/>
              <a:buChar char="•"/>
            </a:pPr>
            <a:r>
              <a:rPr lang="en-GB"/>
              <a:t>Customer proceeded with Process D</a:t>
            </a:r>
            <a:endParaRPr/>
          </a:p>
          <a:p>
            <a:pPr indent="-171450" lvl="1" marL="628650" rtl="0" algn="l">
              <a:lnSpc>
                <a:spcPct val="100000"/>
              </a:lnSpc>
              <a:spcBef>
                <a:spcPts val="0"/>
              </a:spcBef>
              <a:spcAft>
                <a:spcPts val="0"/>
              </a:spcAft>
              <a:buClr>
                <a:schemeClr val="dk1"/>
              </a:buClr>
              <a:buSzPts val="1200"/>
              <a:buFont typeface="Arial"/>
              <a:buChar char="•"/>
            </a:pPr>
            <a:r>
              <a:rPr lang="en-GB"/>
              <a:t>Ensure Drivers &amp; Goals fit</a:t>
            </a:r>
            <a:endParaRPr/>
          </a:p>
          <a:p>
            <a:pPr indent="-171450" lvl="1" marL="628650" rtl="0" algn="l">
              <a:lnSpc>
                <a:spcPct val="100000"/>
              </a:lnSpc>
              <a:spcBef>
                <a:spcPts val="0"/>
              </a:spcBef>
              <a:spcAft>
                <a:spcPts val="0"/>
              </a:spcAft>
              <a:buClr>
                <a:schemeClr val="dk1"/>
              </a:buClr>
              <a:buSzPts val="1200"/>
              <a:buFont typeface="Arial"/>
              <a:buChar char="•"/>
            </a:pPr>
            <a:r>
              <a:rPr lang="en-GB"/>
              <a:t>More in line with their expectations</a:t>
            </a:r>
            <a:endParaRPr/>
          </a:p>
        </p:txBody>
      </p:sp>
      <p:sp>
        <p:nvSpPr>
          <p:cNvPr id="158" name="Google Shape;158;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GB"/>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2" name="Google Shape;29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8be219202b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3" name="Google Shape;303;g8be219202b_0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4" name="Google Shape;304;g8be219202b_0_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g8be219202b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0" name="Google Shape;310;g8be219202b_0_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GB"/>
              <a:t>Talk about how we continued to add things as project went along, daily scrum talk about whats been completed, and what will be done today.</a:t>
            </a:r>
            <a:endParaRPr/>
          </a:p>
        </p:txBody>
      </p:sp>
      <p:sp>
        <p:nvSpPr>
          <p:cNvPr id="311" name="Google Shape;311;g8be219202b_0_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GB"/>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18" name="Google Shape;31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576072" y="1124712"/>
            <a:ext cx="11036700" cy="31731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8000"/>
              <a:buFont typeface="Avenir"/>
              <a:buNone/>
              <a:defRPr sz="8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3"/>
          <p:cNvSpPr txBox="1"/>
          <p:nvPr>
            <p:ph idx="1" type="subTitle"/>
          </p:nvPr>
        </p:nvSpPr>
        <p:spPr>
          <a:xfrm>
            <a:off x="576072" y="4727448"/>
            <a:ext cx="11036700" cy="1481400"/>
          </a:xfrm>
          <a:prstGeom prst="rect">
            <a:avLst/>
          </a:prstGeom>
          <a:noFill/>
          <a:ln>
            <a:noFill/>
          </a:ln>
        </p:spPr>
        <p:txBody>
          <a:bodyPr anchorCtr="0" anchor="t" bIns="45700" lIns="91425" spcFirstLastPara="1" rIns="91425" wrap="square" tIns="45700">
            <a:noAutofit/>
          </a:bodyPr>
          <a:lstStyle>
            <a:lvl1pPr lvl="0" algn="l">
              <a:lnSpc>
                <a:spcPct val="110000"/>
              </a:lnSpc>
              <a:spcBef>
                <a:spcPts val="1000"/>
              </a:spcBef>
              <a:spcAft>
                <a:spcPts val="0"/>
              </a:spcAft>
              <a:buClr>
                <a:schemeClr val="dk1"/>
              </a:buClr>
              <a:buSzPts val="2800"/>
              <a:buNone/>
              <a:defRPr sz="2800"/>
            </a:lvl1pPr>
            <a:lvl2pPr lvl="1" algn="ctr">
              <a:lnSpc>
                <a:spcPct val="110000"/>
              </a:lnSpc>
              <a:spcBef>
                <a:spcPts val="500"/>
              </a:spcBef>
              <a:spcAft>
                <a:spcPts val="0"/>
              </a:spcAft>
              <a:buClr>
                <a:schemeClr val="dk1"/>
              </a:buClr>
              <a:buSzPts val="20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3"/>
          <p:cNvSpPr txBox="1"/>
          <p:nvPr>
            <p:ph idx="10" type="dt"/>
          </p:nvPr>
        </p:nvSpPr>
        <p:spPr>
          <a:xfrm>
            <a:off x="576072"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3"/>
          <p:cNvSpPr txBox="1"/>
          <p:nvPr>
            <p:ph idx="12" type="sldNum"/>
          </p:nvPr>
        </p:nvSpPr>
        <p:spPr>
          <a:xfrm>
            <a:off x="886968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
        <p:nvSpPr>
          <p:cNvPr id="21" name="Google Shape;21;p13"/>
          <p:cNvSpPr/>
          <p:nvPr/>
        </p:nvSpPr>
        <p:spPr>
          <a:xfrm rot="5400000">
            <a:off x="857490" y="346833"/>
            <a:ext cx="146400" cy="7041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22" name="Google Shape;22;p13"/>
          <p:cNvSpPr/>
          <p:nvPr/>
        </p:nvSpPr>
        <p:spPr>
          <a:xfrm flipH="1" rot="10800000">
            <a:off x="578652" y="4501189"/>
            <a:ext cx="11034600" cy="18300"/>
          </a:xfrm>
          <a:prstGeom prst="rect">
            <a:avLst/>
          </a:prstGeom>
          <a:solidFill>
            <a:srgbClr val="DABDD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91" name="Shape 91"/>
        <p:cNvGrpSpPr/>
        <p:nvPr/>
      </p:nvGrpSpPr>
      <p:grpSpPr>
        <a:xfrm>
          <a:off x="0" y="0"/>
          <a:ext cx="0" cy="0"/>
          <a:chOff x="0" y="0"/>
          <a:chExt cx="0" cy="0"/>
        </a:xfrm>
      </p:grpSpPr>
      <p:sp>
        <p:nvSpPr>
          <p:cNvPr id="92" name="Google Shape;92;p2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22"/>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 name="Google Shape;94;p2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2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2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97" name="Shape 97"/>
        <p:cNvGrpSpPr/>
        <p:nvPr/>
      </p:nvGrpSpPr>
      <p:grpSpPr>
        <a:xfrm>
          <a:off x="0" y="0"/>
          <a:ext cx="0" cy="0"/>
          <a:chOff x="0" y="0"/>
          <a:chExt cx="0" cy="0"/>
        </a:xfrm>
      </p:grpSpPr>
      <p:sp>
        <p:nvSpPr>
          <p:cNvPr id="98" name="Google Shape;98;p23"/>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23"/>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 name="Google Shape;100;p2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1" name="Google Shape;101;p2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2" name="Google Shape;102;p2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3" name="Shape 23"/>
        <p:cNvGrpSpPr/>
        <p:nvPr/>
      </p:nvGrpSpPr>
      <p:grpSpPr>
        <a:xfrm>
          <a:off x="0" y="0"/>
          <a:ext cx="0" cy="0"/>
          <a:chOff x="0" y="0"/>
          <a:chExt cx="0" cy="0"/>
        </a:xfrm>
      </p:grpSpPr>
      <p:sp>
        <p:nvSpPr>
          <p:cNvPr id="24" name="Google Shape;24;p14"/>
          <p:cNvSpPr/>
          <p:nvPr/>
        </p:nvSpPr>
        <p:spPr>
          <a:xfrm>
            <a:off x="558209" y="0"/>
            <a:ext cx="11167500" cy="2018700"/>
          </a:xfrm>
          <a:prstGeom prst="rect">
            <a:avLst/>
          </a:prstGeom>
          <a:solidFill>
            <a:schemeClr val="lt1"/>
          </a:solidFill>
          <a:ln cap="flat" cmpd="sng" w="9525">
            <a:solidFill>
              <a:srgbClr val="F1E3F1"/>
            </a:solidFill>
            <a:prstDash val="solid"/>
            <a:miter lim="800000"/>
            <a:headEnd len="sm" w="sm" type="none"/>
            <a:tailEnd len="sm" w="sm" type="none"/>
          </a:ln>
          <a:effectLst>
            <a:outerShdw blurRad="50800" rotWithShape="0" algn="tl" dir="2700000" dist="38100">
              <a:srgbClr val="D8D8D8">
                <a:alpha val="2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25" name="Google Shape;25;p14"/>
          <p:cNvSpPr/>
          <p:nvPr/>
        </p:nvSpPr>
        <p:spPr>
          <a:xfrm>
            <a:off x="566928" y="0"/>
            <a:ext cx="11155800" cy="20118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26" name="Google Shape;26;p14"/>
          <p:cNvSpPr/>
          <p:nvPr/>
        </p:nvSpPr>
        <p:spPr>
          <a:xfrm>
            <a:off x="498834" y="787352"/>
            <a:ext cx="128100" cy="7041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27" name="Google Shape;27;p14"/>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000"/>
              <a:buFont typeface="Avenir"/>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4"/>
          <p:cNvSpPr txBox="1"/>
          <p:nvPr>
            <p:ph idx="1" type="body"/>
          </p:nvPr>
        </p:nvSpPr>
        <p:spPr>
          <a:xfrm>
            <a:off x="1115568" y="2478024"/>
            <a:ext cx="10168200" cy="3694200"/>
          </a:xfrm>
          <a:prstGeom prst="rect">
            <a:avLst/>
          </a:prstGeom>
          <a:noFill/>
          <a:ln>
            <a:noFill/>
          </a:ln>
        </p:spPr>
        <p:txBody>
          <a:bodyPr anchorCtr="0" anchor="t" bIns="45700" lIns="91425" spcFirstLastPara="1" rIns="91425" wrap="square" tIns="45700">
            <a:no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 name="Google Shape;29;p14"/>
          <p:cNvSpPr txBox="1"/>
          <p:nvPr>
            <p:ph idx="10" type="dt"/>
          </p:nvPr>
        </p:nvSpPr>
        <p:spPr>
          <a:xfrm>
            <a:off x="1115568"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4"/>
          <p:cNvSpPr txBox="1"/>
          <p:nvPr>
            <p:ph idx="12" type="sldNum"/>
          </p:nvPr>
        </p:nvSpPr>
        <p:spPr>
          <a:xfrm>
            <a:off x="8540496"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2" name="Shape 32"/>
        <p:cNvGrpSpPr/>
        <p:nvPr/>
      </p:nvGrpSpPr>
      <p:grpSpPr>
        <a:xfrm>
          <a:off x="0" y="0"/>
          <a:ext cx="0" cy="0"/>
          <a:chOff x="0" y="0"/>
          <a:chExt cx="0" cy="0"/>
        </a:xfrm>
      </p:grpSpPr>
      <p:sp>
        <p:nvSpPr>
          <p:cNvPr id="33" name="Google Shape;33;p18"/>
          <p:cNvSpPr/>
          <p:nvPr/>
        </p:nvSpPr>
        <p:spPr>
          <a:xfrm>
            <a:off x="665853" y="1533525"/>
            <a:ext cx="10917000" cy="3790800"/>
          </a:xfrm>
          <a:prstGeom prst="rect">
            <a:avLst/>
          </a:prstGeom>
          <a:solidFill>
            <a:schemeClr val="lt1"/>
          </a:solidFill>
          <a:ln cap="flat" cmpd="sng" w="12700">
            <a:solidFill>
              <a:srgbClr val="F1E3F1"/>
            </a:solidFill>
            <a:prstDash val="solid"/>
            <a:miter lim="800000"/>
            <a:headEnd len="sm" w="sm" type="none"/>
            <a:tailEnd len="sm" w="sm" type="none"/>
          </a:ln>
          <a:effectLst>
            <a:outerShdw blurRad="50800" rotWithShape="0" algn="tl" dir="2700000" dist="38100">
              <a:srgbClr val="BBC2C9">
                <a:alpha val="2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34" name="Google Shape;34;p18"/>
          <p:cNvSpPr/>
          <p:nvPr/>
        </p:nvSpPr>
        <p:spPr>
          <a:xfrm>
            <a:off x="609084" y="2971798"/>
            <a:ext cx="128100" cy="9144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35" name="Google Shape;35;p18"/>
          <p:cNvSpPr txBox="1"/>
          <p:nvPr>
            <p:ph type="title"/>
          </p:nvPr>
        </p:nvSpPr>
        <p:spPr>
          <a:xfrm>
            <a:off x="1078992" y="1938528"/>
            <a:ext cx="10177200" cy="29901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5400"/>
              <a:buFont typeface="Avenir"/>
              <a:buNone/>
              <a:defRPr sz="5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9" name="Shape 39"/>
        <p:cNvGrpSpPr/>
        <p:nvPr/>
      </p:nvGrpSpPr>
      <p:grpSpPr>
        <a:xfrm>
          <a:off x="0" y="0"/>
          <a:ext cx="0" cy="0"/>
          <a:chOff x="0" y="0"/>
          <a:chExt cx="0" cy="0"/>
        </a:xfrm>
      </p:grpSpPr>
      <p:sp>
        <p:nvSpPr>
          <p:cNvPr id="40" name="Google Shape;40;p16"/>
          <p:cNvSpPr/>
          <p:nvPr/>
        </p:nvSpPr>
        <p:spPr>
          <a:xfrm>
            <a:off x="558209" y="0"/>
            <a:ext cx="11167500" cy="2018700"/>
          </a:xfrm>
          <a:prstGeom prst="rect">
            <a:avLst/>
          </a:prstGeom>
          <a:solidFill>
            <a:schemeClr val="lt1"/>
          </a:solidFill>
          <a:ln cap="flat" cmpd="sng" w="9525">
            <a:solidFill>
              <a:srgbClr val="F1E3F1"/>
            </a:solidFill>
            <a:prstDash val="solid"/>
            <a:miter lim="800000"/>
            <a:headEnd len="sm" w="sm" type="none"/>
            <a:tailEnd len="sm" w="sm" type="none"/>
          </a:ln>
          <a:effectLst>
            <a:outerShdw blurRad="50800" rotWithShape="0" algn="tl" dir="2700000" dist="38100">
              <a:srgbClr val="D8D8D8">
                <a:alpha val="2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41" name="Google Shape;41;p16"/>
          <p:cNvSpPr/>
          <p:nvPr/>
        </p:nvSpPr>
        <p:spPr>
          <a:xfrm>
            <a:off x="566928" y="0"/>
            <a:ext cx="11155800" cy="20118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42" name="Google Shape;42;p16"/>
          <p:cNvSpPr/>
          <p:nvPr/>
        </p:nvSpPr>
        <p:spPr>
          <a:xfrm>
            <a:off x="498834" y="787352"/>
            <a:ext cx="128100" cy="7041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43" name="Google Shape;43;p16"/>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000"/>
              <a:buFont typeface="Avenir"/>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6"/>
          <p:cNvSpPr txBox="1"/>
          <p:nvPr>
            <p:ph idx="1" type="body"/>
          </p:nvPr>
        </p:nvSpPr>
        <p:spPr>
          <a:xfrm>
            <a:off x="1115568" y="2478024"/>
            <a:ext cx="4937700" cy="3694200"/>
          </a:xfrm>
          <a:prstGeom prst="rect">
            <a:avLst/>
          </a:prstGeom>
          <a:noFill/>
          <a:ln>
            <a:noFill/>
          </a:ln>
        </p:spPr>
        <p:txBody>
          <a:bodyPr anchorCtr="0" anchor="t" bIns="45700" lIns="91425" spcFirstLastPara="1" rIns="91425" wrap="square" tIns="45700">
            <a:no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16"/>
          <p:cNvSpPr txBox="1"/>
          <p:nvPr>
            <p:ph idx="2" type="body"/>
          </p:nvPr>
        </p:nvSpPr>
        <p:spPr>
          <a:xfrm>
            <a:off x="6345936" y="2478024"/>
            <a:ext cx="4937700" cy="3694200"/>
          </a:xfrm>
          <a:prstGeom prst="rect">
            <a:avLst/>
          </a:prstGeom>
          <a:noFill/>
          <a:ln>
            <a:noFill/>
          </a:ln>
        </p:spPr>
        <p:txBody>
          <a:bodyPr anchorCtr="0" anchor="t" bIns="45700" lIns="91425" spcFirstLastPara="1" rIns="91425" wrap="square" tIns="45700">
            <a:noAutofit/>
          </a:bodyPr>
          <a:lstStyle>
            <a:lvl1pPr indent="-342900" lvl="0" marL="457200" algn="l">
              <a:lnSpc>
                <a:spcPct val="110000"/>
              </a:lnSpc>
              <a:spcBef>
                <a:spcPts val="1000"/>
              </a:spcBef>
              <a:spcAft>
                <a:spcPts val="0"/>
              </a:spcAft>
              <a:buClr>
                <a:schemeClr val="dk1"/>
              </a:buClr>
              <a:buSzPts val="1800"/>
              <a:buChar char="•"/>
              <a:defRPr/>
            </a:lvl1pPr>
            <a:lvl2pPr indent="-342900" lvl="1" marL="914400" algn="l">
              <a:lnSpc>
                <a:spcPct val="110000"/>
              </a:lnSpc>
              <a:spcBef>
                <a:spcPts val="500"/>
              </a:spcBef>
              <a:spcAft>
                <a:spcPts val="0"/>
              </a:spcAft>
              <a:buClr>
                <a:schemeClr val="dk1"/>
              </a:buClr>
              <a:buSzPts val="1800"/>
              <a:buChar char="•"/>
              <a:defRPr/>
            </a:lvl2pPr>
            <a:lvl3pPr indent="-342900" lvl="2" marL="1371600" algn="l">
              <a:lnSpc>
                <a:spcPct val="110000"/>
              </a:lnSpc>
              <a:spcBef>
                <a:spcPts val="500"/>
              </a:spcBef>
              <a:spcAft>
                <a:spcPts val="0"/>
              </a:spcAft>
              <a:buClr>
                <a:schemeClr val="dk1"/>
              </a:buClr>
              <a:buSzPts val="1800"/>
              <a:buChar char="•"/>
              <a:defRPr/>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6"/>
          <p:cNvSpPr txBox="1"/>
          <p:nvPr>
            <p:ph idx="10" type="dt"/>
          </p:nvPr>
        </p:nvSpPr>
        <p:spPr>
          <a:xfrm>
            <a:off x="1115568"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6"/>
          <p:cNvSpPr txBox="1"/>
          <p:nvPr>
            <p:ph idx="12" type="sldNum"/>
          </p:nvPr>
        </p:nvSpPr>
        <p:spPr>
          <a:xfrm>
            <a:off x="8540496"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49" name="Shape 49"/>
        <p:cNvGrpSpPr/>
        <p:nvPr/>
      </p:nvGrpSpPr>
      <p:grpSpPr>
        <a:xfrm>
          <a:off x="0" y="0"/>
          <a:ext cx="0" cy="0"/>
          <a:chOff x="0" y="0"/>
          <a:chExt cx="0" cy="0"/>
        </a:xfrm>
      </p:grpSpPr>
      <p:sp>
        <p:nvSpPr>
          <p:cNvPr id="50" name="Google Shape;50;p15"/>
          <p:cNvSpPr/>
          <p:nvPr/>
        </p:nvSpPr>
        <p:spPr>
          <a:xfrm>
            <a:off x="558210" y="4981421"/>
            <a:ext cx="11135100" cy="822900"/>
          </a:xfrm>
          <a:prstGeom prst="rect">
            <a:avLst/>
          </a:prstGeom>
          <a:solidFill>
            <a:schemeClr val="lt1"/>
          </a:solidFill>
          <a:ln cap="flat" cmpd="sng" w="12700">
            <a:solidFill>
              <a:srgbClr val="F1E3F1"/>
            </a:solidFill>
            <a:prstDash val="solid"/>
            <a:miter lim="800000"/>
            <a:headEnd len="sm" w="sm" type="none"/>
            <a:tailEnd len="sm" w="sm" type="none"/>
          </a:ln>
          <a:effectLst>
            <a:outerShdw blurRad="50800" rotWithShape="0" algn="tl" dir="2700000" dist="38100">
              <a:srgbClr val="D8D8D8">
                <a:alpha val="2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51" name="Google Shape;51;p15"/>
          <p:cNvSpPr/>
          <p:nvPr/>
        </p:nvSpPr>
        <p:spPr>
          <a:xfrm>
            <a:off x="498834" y="5118581"/>
            <a:ext cx="146400" cy="5487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52" name="Google Shape;52;p15"/>
          <p:cNvSpPr txBox="1"/>
          <p:nvPr>
            <p:ph type="title"/>
          </p:nvPr>
        </p:nvSpPr>
        <p:spPr>
          <a:xfrm>
            <a:off x="557784" y="640080"/>
            <a:ext cx="10890600" cy="41148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600"/>
              <a:buFont typeface="Avenir"/>
              <a:buNone/>
              <a:defRPr sz="66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5"/>
          <p:cNvSpPr txBox="1"/>
          <p:nvPr>
            <p:ph idx="1" type="body"/>
          </p:nvPr>
        </p:nvSpPr>
        <p:spPr>
          <a:xfrm>
            <a:off x="841248" y="5102352"/>
            <a:ext cx="10607100" cy="585300"/>
          </a:xfrm>
          <a:prstGeom prst="rect">
            <a:avLst/>
          </a:prstGeom>
          <a:noFill/>
          <a:ln>
            <a:noFill/>
          </a:ln>
        </p:spPr>
        <p:txBody>
          <a:bodyPr anchorCtr="0" anchor="ctr" bIns="45700" lIns="91425" spcFirstLastPara="1" rIns="91425" wrap="square" tIns="45700">
            <a:noAutofit/>
          </a:bodyPr>
          <a:lstStyle>
            <a:lvl1pPr indent="-228600" lvl="0" marL="457200" algn="l">
              <a:lnSpc>
                <a:spcPct val="110000"/>
              </a:lnSpc>
              <a:spcBef>
                <a:spcPts val="1000"/>
              </a:spcBef>
              <a:spcAft>
                <a:spcPts val="0"/>
              </a:spcAft>
              <a:buClr>
                <a:schemeClr val="dk1"/>
              </a:buClr>
              <a:buSzPts val="2000"/>
              <a:buNone/>
              <a:defRPr sz="2000">
                <a:solidFill>
                  <a:schemeClr val="dk1"/>
                </a:solidFill>
              </a:defRPr>
            </a:lvl1pPr>
            <a:lvl2pPr indent="-228600" lvl="1" marL="914400" algn="l">
              <a:lnSpc>
                <a:spcPct val="110000"/>
              </a:lnSpc>
              <a:spcBef>
                <a:spcPts val="500"/>
              </a:spcBef>
              <a:spcAft>
                <a:spcPts val="0"/>
              </a:spcAft>
              <a:buClr>
                <a:srgbClr val="888888"/>
              </a:buClr>
              <a:buSzPts val="2000"/>
              <a:buNone/>
              <a:defRPr sz="2000">
                <a:solidFill>
                  <a:srgbClr val="888888"/>
                </a:solidFill>
              </a:defRPr>
            </a:lvl2pPr>
            <a:lvl3pPr indent="-228600" lvl="2" marL="1371600" algn="l">
              <a:lnSpc>
                <a:spcPct val="110000"/>
              </a:lnSpc>
              <a:spcBef>
                <a:spcPts val="500"/>
              </a:spcBef>
              <a:spcAft>
                <a:spcPts val="0"/>
              </a:spcAft>
              <a:buClr>
                <a:srgbClr val="888888"/>
              </a:buClr>
              <a:buSzPts val="1800"/>
              <a:buNone/>
              <a:defRPr sz="1800">
                <a:solidFill>
                  <a:srgbClr val="888888"/>
                </a:solidFill>
              </a:defRPr>
            </a:lvl3pPr>
            <a:lvl4pPr indent="-228600" lvl="3" marL="1828800" algn="l">
              <a:lnSpc>
                <a:spcPct val="110000"/>
              </a:lnSpc>
              <a:spcBef>
                <a:spcPts val="500"/>
              </a:spcBef>
              <a:spcAft>
                <a:spcPts val="0"/>
              </a:spcAft>
              <a:buClr>
                <a:srgbClr val="888888"/>
              </a:buClr>
              <a:buSzPts val="1600"/>
              <a:buNone/>
              <a:defRPr sz="1600">
                <a:solidFill>
                  <a:srgbClr val="888888"/>
                </a:solidFill>
              </a:defRPr>
            </a:lvl4pPr>
            <a:lvl5pPr indent="-228600" lvl="4" marL="2286000" algn="l">
              <a:lnSpc>
                <a:spcPct val="11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54" name="Google Shape;54;p1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57" name="Shape 57"/>
        <p:cNvGrpSpPr/>
        <p:nvPr/>
      </p:nvGrpSpPr>
      <p:grpSpPr>
        <a:xfrm>
          <a:off x="0" y="0"/>
          <a:ext cx="0" cy="0"/>
          <a:chOff x="0" y="0"/>
          <a:chExt cx="0" cy="0"/>
        </a:xfrm>
      </p:grpSpPr>
      <p:sp>
        <p:nvSpPr>
          <p:cNvPr id="58" name="Google Shape;58;p17"/>
          <p:cNvSpPr/>
          <p:nvPr/>
        </p:nvSpPr>
        <p:spPr>
          <a:xfrm>
            <a:off x="558209" y="0"/>
            <a:ext cx="11167500" cy="2018700"/>
          </a:xfrm>
          <a:prstGeom prst="rect">
            <a:avLst/>
          </a:prstGeom>
          <a:solidFill>
            <a:schemeClr val="lt1"/>
          </a:solidFill>
          <a:ln cap="flat" cmpd="sng" w="9525">
            <a:solidFill>
              <a:srgbClr val="F1E3F1"/>
            </a:solidFill>
            <a:prstDash val="solid"/>
            <a:miter lim="800000"/>
            <a:headEnd len="sm" w="sm" type="none"/>
            <a:tailEnd len="sm" w="sm" type="none"/>
          </a:ln>
          <a:effectLst>
            <a:outerShdw blurRad="50800" rotWithShape="0" algn="tl" dir="2700000" dist="38100">
              <a:srgbClr val="D8D8D8">
                <a:alpha val="2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59" name="Google Shape;59;p17"/>
          <p:cNvSpPr/>
          <p:nvPr/>
        </p:nvSpPr>
        <p:spPr>
          <a:xfrm>
            <a:off x="566928" y="0"/>
            <a:ext cx="11155800" cy="20118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60" name="Google Shape;60;p17"/>
          <p:cNvSpPr/>
          <p:nvPr/>
        </p:nvSpPr>
        <p:spPr>
          <a:xfrm>
            <a:off x="498834" y="787352"/>
            <a:ext cx="128100" cy="7041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61" name="Google Shape;61;p17"/>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4000"/>
              <a:buFont typeface="Avenir"/>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2" name="Google Shape;62;p17"/>
          <p:cNvSpPr txBox="1"/>
          <p:nvPr>
            <p:ph idx="1" type="body"/>
          </p:nvPr>
        </p:nvSpPr>
        <p:spPr>
          <a:xfrm>
            <a:off x="1115568" y="2372650"/>
            <a:ext cx="4937700" cy="823800"/>
          </a:xfrm>
          <a:prstGeom prst="rect">
            <a:avLst/>
          </a:prstGeom>
          <a:noFill/>
          <a:ln>
            <a:noFill/>
          </a:ln>
        </p:spPr>
        <p:txBody>
          <a:bodyPr anchorCtr="0" anchor="b" bIns="45700" lIns="91425" spcFirstLastPara="1" rIns="91425" wrap="square" tIns="45700">
            <a:noAutofit/>
          </a:bodyPr>
          <a:lstStyle>
            <a:lvl1pPr indent="-228600" lvl="0" marL="457200" algn="l">
              <a:lnSpc>
                <a:spcPct val="110000"/>
              </a:lnSpc>
              <a:spcBef>
                <a:spcPts val="1000"/>
              </a:spcBef>
              <a:spcAft>
                <a:spcPts val="0"/>
              </a:spcAft>
              <a:buClr>
                <a:schemeClr val="dk1"/>
              </a:buClr>
              <a:buSzPts val="2400"/>
              <a:buNone/>
              <a:defRPr b="1" sz="2400" cap="none"/>
            </a:lvl1pPr>
            <a:lvl2pPr indent="-228600" lvl="1" marL="914400" algn="l">
              <a:lnSpc>
                <a:spcPct val="110000"/>
              </a:lnSpc>
              <a:spcBef>
                <a:spcPts val="500"/>
              </a:spcBef>
              <a:spcAft>
                <a:spcPts val="0"/>
              </a:spcAft>
              <a:buClr>
                <a:schemeClr val="dk1"/>
              </a:buClr>
              <a:buSzPts val="2000"/>
              <a:buNone/>
              <a:defRPr b="1" sz="2000"/>
            </a:lvl2pPr>
            <a:lvl3pPr indent="-228600" lvl="2" marL="1371600" algn="l">
              <a:lnSpc>
                <a:spcPct val="110000"/>
              </a:lnSpc>
              <a:spcBef>
                <a:spcPts val="500"/>
              </a:spcBef>
              <a:spcAft>
                <a:spcPts val="0"/>
              </a:spcAft>
              <a:buClr>
                <a:schemeClr val="dk1"/>
              </a:buClr>
              <a:buSzPts val="1800"/>
              <a:buNone/>
              <a:defRPr b="1" sz="1800"/>
            </a:lvl3pPr>
            <a:lvl4pPr indent="-228600" lvl="3" marL="1828800" algn="l">
              <a:lnSpc>
                <a:spcPct val="110000"/>
              </a:lnSpc>
              <a:spcBef>
                <a:spcPts val="500"/>
              </a:spcBef>
              <a:spcAft>
                <a:spcPts val="0"/>
              </a:spcAft>
              <a:buClr>
                <a:schemeClr val="dk1"/>
              </a:buClr>
              <a:buSzPts val="1600"/>
              <a:buNone/>
              <a:defRPr b="1" sz="1600"/>
            </a:lvl4pPr>
            <a:lvl5pPr indent="-228600" lvl="4" marL="2286000" algn="l">
              <a:lnSpc>
                <a:spcPct val="11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3" name="Google Shape;63;p17"/>
          <p:cNvSpPr txBox="1"/>
          <p:nvPr>
            <p:ph idx="2" type="body"/>
          </p:nvPr>
        </p:nvSpPr>
        <p:spPr>
          <a:xfrm>
            <a:off x="1115568" y="3203688"/>
            <a:ext cx="4937700" cy="2968500"/>
          </a:xfrm>
          <a:prstGeom prst="rect">
            <a:avLst/>
          </a:prstGeom>
          <a:noFill/>
          <a:ln>
            <a:noFill/>
          </a:ln>
        </p:spPr>
        <p:txBody>
          <a:bodyPr anchorCtr="0" anchor="t" bIns="45700" lIns="91425" spcFirstLastPara="1" rIns="91425" wrap="square" tIns="45700">
            <a:noAutofit/>
          </a:bodyPr>
          <a:lstStyle>
            <a:lvl1pPr indent="-381000" lvl="0" marL="457200" algn="l">
              <a:lnSpc>
                <a:spcPct val="110000"/>
              </a:lnSpc>
              <a:spcBef>
                <a:spcPts val="1000"/>
              </a:spcBef>
              <a:spcAft>
                <a:spcPts val="0"/>
              </a:spcAft>
              <a:buClr>
                <a:schemeClr val="dk1"/>
              </a:buClr>
              <a:buSzPts val="2400"/>
              <a:buChar char="•"/>
              <a:defRPr sz="2400"/>
            </a:lvl1pPr>
            <a:lvl2pPr indent="-355600" lvl="1" marL="914400" algn="l">
              <a:lnSpc>
                <a:spcPct val="110000"/>
              </a:lnSpc>
              <a:spcBef>
                <a:spcPts val="500"/>
              </a:spcBef>
              <a:spcAft>
                <a:spcPts val="0"/>
              </a:spcAft>
              <a:buClr>
                <a:schemeClr val="dk1"/>
              </a:buClr>
              <a:buSzPts val="2000"/>
              <a:buChar char="•"/>
              <a:defRPr sz="2000"/>
            </a:lvl2pPr>
            <a:lvl3pPr indent="-342900" lvl="2" marL="1371600" algn="l">
              <a:lnSpc>
                <a:spcPct val="110000"/>
              </a:lnSpc>
              <a:spcBef>
                <a:spcPts val="500"/>
              </a:spcBef>
              <a:spcAft>
                <a:spcPts val="0"/>
              </a:spcAft>
              <a:buClr>
                <a:schemeClr val="dk1"/>
              </a:buClr>
              <a:buSzPts val="1800"/>
              <a:buChar char="•"/>
              <a:defRPr sz="1800"/>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 name="Google Shape;64;p17"/>
          <p:cNvSpPr txBox="1"/>
          <p:nvPr>
            <p:ph idx="3" type="body"/>
          </p:nvPr>
        </p:nvSpPr>
        <p:spPr>
          <a:xfrm>
            <a:off x="6345936" y="2372650"/>
            <a:ext cx="4937700" cy="823800"/>
          </a:xfrm>
          <a:prstGeom prst="rect">
            <a:avLst/>
          </a:prstGeom>
          <a:noFill/>
          <a:ln>
            <a:noFill/>
          </a:ln>
        </p:spPr>
        <p:txBody>
          <a:bodyPr anchorCtr="0" anchor="b" bIns="45700" lIns="91425" spcFirstLastPara="1" rIns="91425" wrap="square" tIns="45700">
            <a:noAutofit/>
          </a:bodyPr>
          <a:lstStyle>
            <a:lvl1pPr indent="-228600" lvl="0" marL="457200" algn="l">
              <a:lnSpc>
                <a:spcPct val="110000"/>
              </a:lnSpc>
              <a:spcBef>
                <a:spcPts val="1000"/>
              </a:spcBef>
              <a:spcAft>
                <a:spcPts val="0"/>
              </a:spcAft>
              <a:buClr>
                <a:schemeClr val="dk1"/>
              </a:buClr>
              <a:buSzPts val="2400"/>
              <a:buNone/>
              <a:defRPr b="1" sz="2400" cap="none"/>
            </a:lvl1pPr>
            <a:lvl2pPr indent="-228600" lvl="1" marL="914400" algn="l">
              <a:lnSpc>
                <a:spcPct val="110000"/>
              </a:lnSpc>
              <a:spcBef>
                <a:spcPts val="500"/>
              </a:spcBef>
              <a:spcAft>
                <a:spcPts val="0"/>
              </a:spcAft>
              <a:buClr>
                <a:schemeClr val="dk1"/>
              </a:buClr>
              <a:buSzPts val="2000"/>
              <a:buNone/>
              <a:defRPr b="1" sz="2000"/>
            </a:lvl2pPr>
            <a:lvl3pPr indent="-228600" lvl="2" marL="1371600" algn="l">
              <a:lnSpc>
                <a:spcPct val="110000"/>
              </a:lnSpc>
              <a:spcBef>
                <a:spcPts val="500"/>
              </a:spcBef>
              <a:spcAft>
                <a:spcPts val="0"/>
              </a:spcAft>
              <a:buClr>
                <a:schemeClr val="dk1"/>
              </a:buClr>
              <a:buSzPts val="1800"/>
              <a:buNone/>
              <a:defRPr b="1" sz="1800"/>
            </a:lvl3pPr>
            <a:lvl4pPr indent="-228600" lvl="3" marL="1828800" algn="l">
              <a:lnSpc>
                <a:spcPct val="110000"/>
              </a:lnSpc>
              <a:spcBef>
                <a:spcPts val="500"/>
              </a:spcBef>
              <a:spcAft>
                <a:spcPts val="0"/>
              </a:spcAft>
              <a:buClr>
                <a:schemeClr val="dk1"/>
              </a:buClr>
              <a:buSzPts val="1600"/>
              <a:buNone/>
              <a:defRPr b="1" sz="1600"/>
            </a:lvl4pPr>
            <a:lvl5pPr indent="-228600" lvl="4" marL="2286000" algn="l">
              <a:lnSpc>
                <a:spcPct val="11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5" name="Google Shape;65;p17"/>
          <p:cNvSpPr txBox="1"/>
          <p:nvPr>
            <p:ph idx="4" type="body"/>
          </p:nvPr>
        </p:nvSpPr>
        <p:spPr>
          <a:xfrm>
            <a:off x="6345936" y="3203687"/>
            <a:ext cx="4937700" cy="2968500"/>
          </a:xfrm>
          <a:prstGeom prst="rect">
            <a:avLst/>
          </a:prstGeom>
          <a:noFill/>
          <a:ln>
            <a:noFill/>
          </a:ln>
        </p:spPr>
        <p:txBody>
          <a:bodyPr anchorCtr="0" anchor="t" bIns="45700" lIns="91425" spcFirstLastPara="1" rIns="91425" wrap="square" tIns="45700">
            <a:noAutofit/>
          </a:bodyPr>
          <a:lstStyle>
            <a:lvl1pPr indent="-381000" lvl="0" marL="457200" algn="l">
              <a:lnSpc>
                <a:spcPct val="110000"/>
              </a:lnSpc>
              <a:spcBef>
                <a:spcPts val="1000"/>
              </a:spcBef>
              <a:spcAft>
                <a:spcPts val="0"/>
              </a:spcAft>
              <a:buClr>
                <a:schemeClr val="dk1"/>
              </a:buClr>
              <a:buSzPts val="2400"/>
              <a:buChar char="•"/>
              <a:defRPr sz="2400"/>
            </a:lvl1pPr>
            <a:lvl2pPr indent="-355600" lvl="1" marL="914400" algn="l">
              <a:lnSpc>
                <a:spcPct val="110000"/>
              </a:lnSpc>
              <a:spcBef>
                <a:spcPts val="500"/>
              </a:spcBef>
              <a:spcAft>
                <a:spcPts val="0"/>
              </a:spcAft>
              <a:buClr>
                <a:schemeClr val="dk1"/>
              </a:buClr>
              <a:buSzPts val="2000"/>
              <a:buChar char="•"/>
              <a:defRPr sz="2000"/>
            </a:lvl2pPr>
            <a:lvl3pPr indent="-342900" lvl="2" marL="1371600" algn="l">
              <a:lnSpc>
                <a:spcPct val="110000"/>
              </a:lnSpc>
              <a:spcBef>
                <a:spcPts val="500"/>
              </a:spcBef>
              <a:spcAft>
                <a:spcPts val="0"/>
              </a:spcAft>
              <a:buClr>
                <a:schemeClr val="dk1"/>
              </a:buClr>
              <a:buSzPts val="1800"/>
              <a:buChar char="•"/>
              <a:defRPr sz="1800"/>
            </a:lvl3pPr>
            <a:lvl4pPr indent="-342900" lvl="3" marL="1828800" algn="l">
              <a:lnSpc>
                <a:spcPct val="110000"/>
              </a:lnSpc>
              <a:spcBef>
                <a:spcPts val="500"/>
              </a:spcBef>
              <a:spcAft>
                <a:spcPts val="0"/>
              </a:spcAft>
              <a:buClr>
                <a:schemeClr val="dk1"/>
              </a:buClr>
              <a:buSzPts val="1800"/>
              <a:buChar char="•"/>
              <a:defRPr/>
            </a:lvl4pPr>
            <a:lvl5pPr indent="-342900" lvl="4" marL="2286000" algn="l">
              <a:lnSpc>
                <a:spcPct val="11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 name="Google Shape;66;p17"/>
          <p:cNvSpPr txBox="1"/>
          <p:nvPr>
            <p:ph idx="10" type="dt"/>
          </p:nvPr>
        </p:nvSpPr>
        <p:spPr>
          <a:xfrm>
            <a:off x="1115568"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7"/>
          <p:cNvSpPr txBox="1"/>
          <p:nvPr>
            <p:ph idx="12" type="sldNum"/>
          </p:nvPr>
        </p:nvSpPr>
        <p:spPr>
          <a:xfrm>
            <a:off x="8540496"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9" name="Shape 69"/>
        <p:cNvGrpSpPr/>
        <p:nvPr/>
      </p:nvGrpSpPr>
      <p:grpSpPr>
        <a:xfrm>
          <a:off x="0" y="0"/>
          <a:ext cx="0" cy="0"/>
          <a:chOff x="0" y="0"/>
          <a:chExt cx="0" cy="0"/>
        </a:xfrm>
      </p:grpSpPr>
      <p:sp>
        <p:nvSpPr>
          <p:cNvPr id="70" name="Google Shape;70;p19"/>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9"/>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9"/>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73" name="Shape 73"/>
        <p:cNvGrpSpPr/>
        <p:nvPr/>
      </p:nvGrpSpPr>
      <p:grpSpPr>
        <a:xfrm>
          <a:off x="0" y="0"/>
          <a:ext cx="0" cy="0"/>
          <a:chOff x="0" y="0"/>
          <a:chExt cx="0" cy="0"/>
        </a:xfrm>
      </p:grpSpPr>
      <p:sp>
        <p:nvSpPr>
          <p:cNvPr id="74" name="Google Shape;74;p20"/>
          <p:cNvSpPr/>
          <p:nvPr/>
        </p:nvSpPr>
        <p:spPr>
          <a:xfrm>
            <a:off x="558210" y="1162033"/>
            <a:ext cx="3740700" cy="4643400"/>
          </a:xfrm>
          <a:prstGeom prst="rect">
            <a:avLst/>
          </a:prstGeom>
          <a:solidFill>
            <a:schemeClr val="lt1"/>
          </a:solidFill>
          <a:ln cap="flat" cmpd="sng" w="12700">
            <a:solidFill>
              <a:srgbClr val="F1E3F1"/>
            </a:solidFill>
            <a:prstDash val="solid"/>
            <a:miter lim="800000"/>
            <a:headEnd len="sm" w="sm" type="none"/>
            <a:tailEnd len="sm" w="sm" type="none"/>
          </a:ln>
          <a:effectLst>
            <a:outerShdw blurRad="50800" rotWithShape="0" algn="tl" dir="2700000" dist="38100">
              <a:srgbClr val="D8D8D8">
                <a:alpha val="2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75" name="Google Shape;75;p20"/>
          <p:cNvSpPr/>
          <p:nvPr/>
        </p:nvSpPr>
        <p:spPr>
          <a:xfrm>
            <a:off x="498834" y="1618375"/>
            <a:ext cx="146400" cy="8229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76" name="Google Shape;76;p20"/>
          <p:cNvSpPr txBox="1"/>
          <p:nvPr>
            <p:ph type="title"/>
          </p:nvPr>
        </p:nvSpPr>
        <p:spPr>
          <a:xfrm>
            <a:off x="868680" y="1709928"/>
            <a:ext cx="3099900" cy="17100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3400"/>
              <a:buFont typeface="Avenir"/>
              <a:buNone/>
              <a:defRPr sz="3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0"/>
          <p:cNvSpPr txBox="1"/>
          <p:nvPr>
            <p:ph idx="1" type="body"/>
          </p:nvPr>
        </p:nvSpPr>
        <p:spPr>
          <a:xfrm>
            <a:off x="4965192" y="1709928"/>
            <a:ext cx="6729900" cy="4096500"/>
          </a:xfrm>
          <a:prstGeom prst="rect">
            <a:avLst/>
          </a:prstGeom>
          <a:noFill/>
          <a:ln>
            <a:noFill/>
          </a:ln>
        </p:spPr>
        <p:txBody>
          <a:bodyPr anchorCtr="0" anchor="t" bIns="45700" lIns="91425" spcFirstLastPara="1" rIns="91425" wrap="square" tIns="45700">
            <a:noAutofit/>
          </a:bodyPr>
          <a:lstStyle>
            <a:lvl1pPr indent="-406400" lvl="0" marL="457200" algn="l">
              <a:lnSpc>
                <a:spcPct val="110000"/>
              </a:lnSpc>
              <a:spcBef>
                <a:spcPts val="1000"/>
              </a:spcBef>
              <a:spcAft>
                <a:spcPts val="0"/>
              </a:spcAft>
              <a:buClr>
                <a:schemeClr val="dk1"/>
              </a:buClr>
              <a:buSzPts val="2800"/>
              <a:buChar char="•"/>
              <a:defRPr sz="2800"/>
            </a:lvl1pPr>
            <a:lvl2pPr indent="-381000" lvl="1" marL="914400" algn="l">
              <a:lnSpc>
                <a:spcPct val="110000"/>
              </a:lnSpc>
              <a:spcBef>
                <a:spcPts val="500"/>
              </a:spcBef>
              <a:spcAft>
                <a:spcPts val="0"/>
              </a:spcAft>
              <a:buClr>
                <a:schemeClr val="dk1"/>
              </a:buClr>
              <a:buSzPts val="2400"/>
              <a:buChar char="•"/>
              <a:defRPr sz="2400"/>
            </a:lvl2pPr>
            <a:lvl3pPr indent="-355600" lvl="2" marL="1371600" algn="l">
              <a:lnSpc>
                <a:spcPct val="110000"/>
              </a:lnSpc>
              <a:spcBef>
                <a:spcPts val="500"/>
              </a:spcBef>
              <a:spcAft>
                <a:spcPts val="0"/>
              </a:spcAft>
              <a:buClr>
                <a:schemeClr val="dk1"/>
              </a:buClr>
              <a:buSzPts val="2000"/>
              <a:buChar char="•"/>
              <a:defRPr sz="2000"/>
            </a:lvl3pPr>
            <a:lvl4pPr indent="-355600" lvl="3" marL="1828800" algn="l">
              <a:lnSpc>
                <a:spcPct val="110000"/>
              </a:lnSpc>
              <a:spcBef>
                <a:spcPts val="500"/>
              </a:spcBef>
              <a:spcAft>
                <a:spcPts val="0"/>
              </a:spcAft>
              <a:buClr>
                <a:schemeClr val="dk1"/>
              </a:buClr>
              <a:buSzPts val="2000"/>
              <a:buChar char="•"/>
              <a:defRPr sz="2000"/>
            </a:lvl4pPr>
            <a:lvl5pPr indent="-355600" lvl="4" marL="2286000" algn="l">
              <a:lnSpc>
                <a:spcPct val="11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8" name="Google Shape;78;p20"/>
          <p:cNvSpPr txBox="1"/>
          <p:nvPr>
            <p:ph idx="2" type="body"/>
          </p:nvPr>
        </p:nvSpPr>
        <p:spPr>
          <a:xfrm>
            <a:off x="868680" y="3429000"/>
            <a:ext cx="3099900" cy="2066400"/>
          </a:xfrm>
          <a:prstGeom prst="rect">
            <a:avLst/>
          </a:prstGeom>
          <a:noFill/>
          <a:ln>
            <a:noFill/>
          </a:ln>
        </p:spPr>
        <p:txBody>
          <a:bodyPr anchorCtr="0" anchor="t" bIns="45700" lIns="91425" spcFirstLastPara="1" rIns="91425" wrap="square" tIns="45700">
            <a:noAutofit/>
          </a:bodyPr>
          <a:lstStyle>
            <a:lvl1pPr indent="-228600" lvl="0" marL="457200" algn="l">
              <a:lnSpc>
                <a:spcPct val="110000"/>
              </a:lnSpc>
              <a:spcBef>
                <a:spcPts val="1000"/>
              </a:spcBef>
              <a:spcAft>
                <a:spcPts val="0"/>
              </a:spcAft>
              <a:buClr>
                <a:schemeClr val="dk1"/>
              </a:buClr>
              <a:buSzPts val="1800"/>
              <a:buNone/>
              <a:defRPr sz="1800"/>
            </a:lvl1pPr>
            <a:lvl2pPr indent="-228600" lvl="1" marL="914400" algn="l">
              <a:lnSpc>
                <a:spcPct val="110000"/>
              </a:lnSpc>
              <a:spcBef>
                <a:spcPts val="500"/>
              </a:spcBef>
              <a:spcAft>
                <a:spcPts val="0"/>
              </a:spcAft>
              <a:buClr>
                <a:schemeClr val="dk1"/>
              </a:buClr>
              <a:buSzPts val="1400"/>
              <a:buNone/>
              <a:defRPr sz="1400"/>
            </a:lvl2pPr>
            <a:lvl3pPr indent="-228600" lvl="2" marL="1371600" algn="l">
              <a:lnSpc>
                <a:spcPct val="110000"/>
              </a:lnSpc>
              <a:spcBef>
                <a:spcPts val="500"/>
              </a:spcBef>
              <a:spcAft>
                <a:spcPts val="0"/>
              </a:spcAft>
              <a:buClr>
                <a:schemeClr val="dk1"/>
              </a:buClr>
              <a:buSzPts val="1200"/>
              <a:buNone/>
              <a:defRPr sz="1200"/>
            </a:lvl3pPr>
            <a:lvl4pPr indent="-228600" lvl="3" marL="1828800" algn="l">
              <a:lnSpc>
                <a:spcPct val="110000"/>
              </a:lnSpc>
              <a:spcBef>
                <a:spcPts val="500"/>
              </a:spcBef>
              <a:spcAft>
                <a:spcPts val="0"/>
              </a:spcAft>
              <a:buClr>
                <a:schemeClr val="dk1"/>
              </a:buClr>
              <a:buSzPts val="1000"/>
              <a:buNone/>
              <a:defRPr sz="1000"/>
            </a:lvl4pPr>
            <a:lvl5pPr indent="-228600" lvl="4" marL="2286000" algn="l">
              <a:lnSpc>
                <a:spcPct val="11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9" name="Google Shape;79;p20"/>
          <p:cNvSpPr txBox="1"/>
          <p:nvPr>
            <p:ph idx="10" type="dt"/>
          </p:nvPr>
        </p:nvSpPr>
        <p:spPr>
          <a:xfrm>
            <a:off x="86868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82" name="Shape 82"/>
        <p:cNvGrpSpPr/>
        <p:nvPr/>
      </p:nvGrpSpPr>
      <p:grpSpPr>
        <a:xfrm>
          <a:off x="0" y="0"/>
          <a:ext cx="0" cy="0"/>
          <a:chOff x="0" y="0"/>
          <a:chExt cx="0" cy="0"/>
        </a:xfrm>
      </p:grpSpPr>
      <p:sp>
        <p:nvSpPr>
          <p:cNvPr id="83" name="Google Shape;83;p21"/>
          <p:cNvSpPr/>
          <p:nvPr/>
        </p:nvSpPr>
        <p:spPr>
          <a:xfrm>
            <a:off x="558210" y="1162033"/>
            <a:ext cx="3740700" cy="4643400"/>
          </a:xfrm>
          <a:prstGeom prst="rect">
            <a:avLst/>
          </a:prstGeom>
          <a:solidFill>
            <a:schemeClr val="lt1"/>
          </a:solidFill>
          <a:ln cap="flat" cmpd="sng" w="12700">
            <a:solidFill>
              <a:srgbClr val="F1E3F1"/>
            </a:solidFill>
            <a:prstDash val="solid"/>
            <a:miter lim="800000"/>
            <a:headEnd len="sm" w="sm" type="none"/>
            <a:tailEnd len="sm" w="sm" type="none"/>
          </a:ln>
          <a:effectLst>
            <a:outerShdw blurRad="50800" rotWithShape="0" algn="tl" dir="2700000" dist="38100">
              <a:srgbClr val="D8D8D8">
                <a:alpha val="2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84" name="Google Shape;84;p21"/>
          <p:cNvSpPr/>
          <p:nvPr/>
        </p:nvSpPr>
        <p:spPr>
          <a:xfrm>
            <a:off x="498834" y="1618375"/>
            <a:ext cx="146400" cy="8229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85" name="Google Shape;85;p21"/>
          <p:cNvSpPr txBox="1"/>
          <p:nvPr>
            <p:ph type="title"/>
          </p:nvPr>
        </p:nvSpPr>
        <p:spPr>
          <a:xfrm>
            <a:off x="868680" y="1709928"/>
            <a:ext cx="3099900" cy="1710000"/>
          </a:xfrm>
          <a:prstGeom prst="rect">
            <a:avLst/>
          </a:prstGeom>
          <a:noFill/>
          <a:ln>
            <a:noFill/>
          </a:ln>
        </p:spPr>
        <p:txBody>
          <a:bodyPr anchorCtr="0" anchor="t" bIns="45700" lIns="91425" spcFirstLastPara="1" rIns="91425" wrap="square" tIns="45700">
            <a:noAutofit/>
          </a:bodyPr>
          <a:lstStyle>
            <a:lvl1pPr lvl="0" algn="l">
              <a:lnSpc>
                <a:spcPct val="100000"/>
              </a:lnSpc>
              <a:spcBef>
                <a:spcPts val="0"/>
              </a:spcBef>
              <a:spcAft>
                <a:spcPts val="0"/>
              </a:spcAft>
              <a:buClr>
                <a:schemeClr val="dk1"/>
              </a:buClr>
              <a:buSzPts val="3400"/>
              <a:buFont typeface="Avenir"/>
              <a:buNone/>
              <a:defRPr sz="3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21"/>
          <p:cNvSpPr/>
          <p:nvPr>
            <p:ph idx="2" type="pic"/>
          </p:nvPr>
        </p:nvSpPr>
        <p:spPr>
          <a:xfrm>
            <a:off x="4965192" y="1161288"/>
            <a:ext cx="6729900" cy="4645200"/>
          </a:xfrm>
          <a:prstGeom prst="rect">
            <a:avLst/>
          </a:prstGeom>
          <a:noFill/>
          <a:ln>
            <a:noFill/>
          </a:ln>
        </p:spPr>
        <p:txBody>
          <a:bodyPr anchorCtr="0" anchor="t" bIns="45700" lIns="91425" spcFirstLastPara="1" rIns="91425" wrap="square" tIns="45700">
            <a:noAutofit/>
          </a:bodyPr>
          <a:lstStyle>
            <a:lvl1pPr lvl="0" marR="0" rtl="0" algn="l">
              <a:lnSpc>
                <a:spcPct val="110000"/>
              </a:lnSpc>
              <a:spcBef>
                <a:spcPts val="1000"/>
              </a:spcBef>
              <a:spcAft>
                <a:spcPts val="0"/>
              </a:spcAft>
              <a:buClr>
                <a:schemeClr val="dk1"/>
              </a:buClr>
              <a:buSzPts val="2800"/>
              <a:buFont typeface="Arial"/>
              <a:buNone/>
              <a:defRPr b="0" i="0" sz="2800" u="none" cap="none" strike="noStrike">
                <a:solidFill>
                  <a:schemeClr val="dk1"/>
                </a:solidFill>
                <a:latin typeface="Avenir"/>
                <a:ea typeface="Avenir"/>
                <a:cs typeface="Avenir"/>
                <a:sym typeface="Avenir"/>
              </a:defRPr>
            </a:lvl1pPr>
            <a:lvl2pPr lvl="1" marR="0" rtl="0" algn="l">
              <a:lnSpc>
                <a:spcPct val="110000"/>
              </a:lnSpc>
              <a:spcBef>
                <a:spcPts val="500"/>
              </a:spcBef>
              <a:spcAft>
                <a:spcPts val="0"/>
              </a:spcAft>
              <a:buClr>
                <a:schemeClr val="dk1"/>
              </a:buClr>
              <a:buSzPts val="2800"/>
              <a:buFont typeface="Arial"/>
              <a:buNone/>
              <a:defRPr b="0" i="0" sz="2800" u="none" cap="none" strike="noStrike">
                <a:solidFill>
                  <a:schemeClr val="dk1"/>
                </a:solidFill>
                <a:latin typeface="Avenir"/>
                <a:ea typeface="Avenir"/>
                <a:cs typeface="Avenir"/>
                <a:sym typeface="Avenir"/>
              </a:defRPr>
            </a:lvl2pPr>
            <a:lvl3pPr lvl="2" marR="0" rtl="0" algn="l">
              <a:lnSpc>
                <a:spcPct val="110000"/>
              </a:lnSpc>
              <a:spcBef>
                <a:spcPts val="500"/>
              </a:spcBef>
              <a:spcAft>
                <a:spcPts val="0"/>
              </a:spcAft>
              <a:buClr>
                <a:schemeClr val="dk1"/>
              </a:buClr>
              <a:buSzPts val="2400"/>
              <a:buFont typeface="Arial"/>
              <a:buNone/>
              <a:defRPr b="0" i="0" sz="2400" u="none" cap="none" strike="noStrike">
                <a:solidFill>
                  <a:schemeClr val="dk1"/>
                </a:solidFill>
                <a:latin typeface="Avenir"/>
                <a:ea typeface="Avenir"/>
                <a:cs typeface="Avenir"/>
                <a:sym typeface="Avenir"/>
              </a:defRPr>
            </a:lvl3pPr>
            <a:lvl4pPr lvl="3" marR="0" rtl="0" algn="l">
              <a:lnSpc>
                <a:spcPct val="11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4pPr>
            <a:lvl5pPr lvl="4" marR="0" rtl="0" algn="l">
              <a:lnSpc>
                <a:spcPct val="11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venir"/>
                <a:ea typeface="Avenir"/>
                <a:cs typeface="Avenir"/>
                <a:sym typeface="Avenir"/>
              </a:defRPr>
            </a:lvl9pPr>
          </a:lstStyle>
          <a:p/>
        </p:txBody>
      </p:sp>
      <p:sp>
        <p:nvSpPr>
          <p:cNvPr id="87" name="Google Shape;87;p21"/>
          <p:cNvSpPr txBox="1"/>
          <p:nvPr>
            <p:ph idx="1" type="body"/>
          </p:nvPr>
        </p:nvSpPr>
        <p:spPr>
          <a:xfrm>
            <a:off x="868680" y="3438144"/>
            <a:ext cx="3099900" cy="2057400"/>
          </a:xfrm>
          <a:prstGeom prst="rect">
            <a:avLst/>
          </a:prstGeom>
          <a:noFill/>
          <a:ln>
            <a:noFill/>
          </a:ln>
        </p:spPr>
        <p:txBody>
          <a:bodyPr anchorCtr="0" anchor="t" bIns="45700" lIns="91425" spcFirstLastPara="1" rIns="91425" wrap="square" tIns="45700">
            <a:noAutofit/>
          </a:bodyPr>
          <a:lstStyle>
            <a:lvl1pPr indent="-228600" lvl="0" marL="457200" algn="l">
              <a:lnSpc>
                <a:spcPct val="110000"/>
              </a:lnSpc>
              <a:spcBef>
                <a:spcPts val="1000"/>
              </a:spcBef>
              <a:spcAft>
                <a:spcPts val="0"/>
              </a:spcAft>
              <a:buClr>
                <a:schemeClr val="dk1"/>
              </a:buClr>
              <a:buSzPts val="1800"/>
              <a:buNone/>
              <a:defRPr sz="1800"/>
            </a:lvl1pPr>
            <a:lvl2pPr indent="-228600" lvl="1" marL="914400" algn="l">
              <a:lnSpc>
                <a:spcPct val="110000"/>
              </a:lnSpc>
              <a:spcBef>
                <a:spcPts val="500"/>
              </a:spcBef>
              <a:spcAft>
                <a:spcPts val="0"/>
              </a:spcAft>
              <a:buClr>
                <a:schemeClr val="dk1"/>
              </a:buClr>
              <a:buSzPts val="1400"/>
              <a:buNone/>
              <a:defRPr sz="1400"/>
            </a:lvl2pPr>
            <a:lvl3pPr indent="-228600" lvl="2" marL="1371600" algn="l">
              <a:lnSpc>
                <a:spcPct val="110000"/>
              </a:lnSpc>
              <a:spcBef>
                <a:spcPts val="500"/>
              </a:spcBef>
              <a:spcAft>
                <a:spcPts val="0"/>
              </a:spcAft>
              <a:buClr>
                <a:schemeClr val="dk1"/>
              </a:buClr>
              <a:buSzPts val="1200"/>
              <a:buNone/>
              <a:defRPr sz="1200"/>
            </a:lvl3pPr>
            <a:lvl4pPr indent="-228600" lvl="3" marL="1828800" algn="l">
              <a:lnSpc>
                <a:spcPct val="110000"/>
              </a:lnSpc>
              <a:spcBef>
                <a:spcPts val="500"/>
              </a:spcBef>
              <a:spcAft>
                <a:spcPts val="0"/>
              </a:spcAft>
              <a:buClr>
                <a:schemeClr val="dk1"/>
              </a:buClr>
              <a:buSzPts val="1000"/>
              <a:buNone/>
              <a:defRPr sz="1000"/>
            </a:lvl4pPr>
            <a:lvl5pPr indent="-228600" lvl="4" marL="2286000" algn="l">
              <a:lnSpc>
                <a:spcPct val="11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8" name="Google Shape;88;p21"/>
          <p:cNvSpPr txBox="1"/>
          <p:nvPr>
            <p:ph idx="10" type="dt"/>
          </p:nvPr>
        </p:nvSpPr>
        <p:spPr>
          <a:xfrm>
            <a:off x="86868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2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0" name="Google Shape;90;p2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Avenir"/>
              <a:buNone/>
              <a:defRPr b="0" i="0" sz="4400" u="none" cap="none" strike="noStrike">
                <a:solidFill>
                  <a:schemeClr val="dk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110000"/>
              </a:lnSpc>
              <a:spcBef>
                <a:spcPts val="1000"/>
              </a:spcBef>
              <a:spcAft>
                <a:spcPts val="0"/>
              </a:spcAft>
              <a:buClr>
                <a:schemeClr val="dk1"/>
              </a:buClr>
              <a:buSzPts val="2800"/>
              <a:buFont typeface="Arial"/>
              <a:buChar char="•"/>
              <a:defRPr b="0" i="0" sz="2800" u="none" cap="none" strike="noStrike">
                <a:solidFill>
                  <a:schemeClr val="dk1"/>
                </a:solidFill>
                <a:latin typeface="Avenir"/>
                <a:ea typeface="Avenir"/>
                <a:cs typeface="Avenir"/>
                <a:sym typeface="Avenir"/>
              </a:defRPr>
            </a:lvl1pPr>
            <a:lvl2pPr indent="-381000" lvl="1" marL="914400" marR="0" rtl="0" algn="l">
              <a:lnSpc>
                <a:spcPct val="110000"/>
              </a:lnSpc>
              <a:spcBef>
                <a:spcPts val="500"/>
              </a:spcBef>
              <a:spcAft>
                <a:spcPts val="0"/>
              </a:spcAft>
              <a:buClr>
                <a:schemeClr val="dk1"/>
              </a:buClr>
              <a:buSzPts val="2400"/>
              <a:buFont typeface="Arial"/>
              <a:buChar char="•"/>
              <a:defRPr b="0" i="0" sz="2400" u="none" cap="none" strike="noStrike">
                <a:solidFill>
                  <a:schemeClr val="dk1"/>
                </a:solidFill>
                <a:latin typeface="Avenir"/>
                <a:ea typeface="Avenir"/>
                <a:cs typeface="Avenir"/>
                <a:sym typeface="Avenir"/>
              </a:defRPr>
            </a:lvl2pPr>
            <a:lvl3pPr indent="-355600" lvl="2" marL="1371600" marR="0" rtl="0" algn="l">
              <a:lnSpc>
                <a:spcPct val="110000"/>
              </a:lnSpc>
              <a:spcBef>
                <a:spcPts val="500"/>
              </a:spcBef>
              <a:spcAft>
                <a:spcPts val="0"/>
              </a:spcAft>
              <a:buClr>
                <a:schemeClr val="dk1"/>
              </a:buClr>
              <a:buSzPts val="2000"/>
              <a:buFont typeface="Arial"/>
              <a:buChar char="•"/>
              <a:defRPr b="0" i="0" sz="2000" u="none" cap="none" strike="noStrike">
                <a:solidFill>
                  <a:schemeClr val="dk1"/>
                </a:solidFill>
                <a:latin typeface="Avenir"/>
                <a:ea typeface="Avenir"/>
                <a:cs typeface="Avenir"/>
                <a:sym typeface="Avenir"/>
              </a:defRPr>
            </a:lvl3pPr>
            <a:lvl4pPr indent="-342900" lvl="3" marL="1828800" marR="0" rtl="0" algn="l">
              <a:lnSpc>
                <a:spcPct val="11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4pPr>
            <a:lvl5pPr indent="-342900" lvl="4" marL="2286000" marR="0" rtl="0" algn="l">
              <a:lnSpc>
                <a:spcPct val="11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9pPr>
          </a:lstStyle>
          <a:p/>
        </p:txBody>
      </p:sp>
      <p:sp>
        <p:nvSpPr>
          <p:cNvPr id="12" name="Google Shape;12;p1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9pPr>
          </a:lstStyle>
          <a:p/>
        </p:txBody>
      </p:sp>
      <p:sp>
        <p:nvSpPr>
          <p:cNvPr id="13" name="Google Shape;13;p1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venir"/>
                <a:ea typeface="Avenir"/>
                <a:cs typeface="Avenir"/>
                <a:sym typeface="Avenir"/>
              </a:defRPr>
            </a:lvl9pPr>
          </a:lstStyle>
          <a:p/>
        </p:txBody>
      </p:sp>
      <p:sp>
        <p:nvSpPr>
          <p:cNvPr id="14" name="Google Shape;14;p1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comments" Target="../comments/comment1.xml"/><Relationship Id="rId4" Type="http://schemas.openxmlformats.org/officeDocument/2006/relationships/image" Target="../media/image1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image" Target="../media/image3.png"/><Relationship Id="rId7"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06" name="Shape 106"/>
        <p:cNvGrpSpPr/>
        <p:nvPr/>
      </p:nvGrpSpPr>
      <p:grpSpPr>
        <a:xfrm>
          <a:off x="0" y="0"/>
          <a:ext cx="0" cy="0"/>
          <a:chOff x="0" y="0"/>
          <a:chExt cx="0" cy="0"/>
        </a:xfrm>
      </p:grpSpPr>
      <p:sp>
        <p:nvSpPr>
          <p:cNvPr id="107" name="Google Shape;107;p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pic>
        <p:nvPicPr>
          <p:cNvPr id="108" name="Google Shape;108;p1"/>
          <p:cNvPicPr preferRelativeResize="0"/>
          <p:nvPr/>
        </p:nvPicPr>
        <p:blipFill rotWithShape="1">
          <a:blip r:embed="rId3">
            <a:alphaModFix/>
          </a:blip>
          <a:srcRect b="443" l="0" r="0" t="0"/>
          <a:stretch/>
        </p:blipFill>
        <p:spPr>
          <a:xfrm>
            <a:off x="20" y="10"/>
            <a:ext cx="12191980" cy="6857990"/>
          </a:xfrm>
          <a:prstGeom prst="rect">
            <a:avLst/>
          </a:prstGeom>
          <a:noFill/>
          <a:ln>
            <a:noFill/>
          </a:ln>
        </p:spPr>
      </p:pic>
      <p:sp>
        <p:nvSpPr>
          <p:cNvPr id="109" name="Google Shape;109;p1"/>
          <p:cNvSpPr/>
          <p:nvPr/>
        </p:nvSpPr>
        <p:spPr>
          <a:xfrm>
            <a:off x="5544731" y="4716089"/>
            <a:ext cx="6288261" cy="1573149"/>
          </a:xfrm>
          <a:prstGeom prst="rect">
            <a:avLst/>
          </a:prstGeom>
          <a:solidFill>
            <a:schemeClr val="dk1">
              <a:alpha val="29411"/>
            </a:schemeClr>
          </a:solidFill>
          <a:ln>
            <a:noFill/>
          </a:ln>
          <a:effectLst>
            <a:outerShdw blurRad="50800" rotWithShape="0" algn="tl" dir="2700000" dist="50800">
              <a:srgbClr val="000000">
                <a:alpha val="24313"/>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110" name="Google Shape;110;p1"/>
          <p:cNvSpPr txBox="1"/>
          <p:nvPr>
            <p:ph type="ctrTitle"/>
          </p:nvPr>
        </p:nvSpPr>
        <p:spPr>
          <a:xfrm>
            <a:off x="5849388" y="4907629"/>
            <a:ext cx="3212386" cy="118535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2600"/>
              <a:buFont typeface="Avenir"/>
              <a:buNone/>
            </a:pPr>
            <a:r>
              <a:rPr lang="en-GB" sz="2600">
                <a:solidFill>
                  <a:schemeClr val="lt1"/>
                </a:solidFill>
              </a:rPr>
              <a:t>HR – Payroll Process</a:t>
            </a:r>
            <a:endParaRPr/>
          </a:p>
        </p:txBody>
      </p:sp>
      <p:sp>
        <p:nvSpPr>
          <p:cNvPr id="111" name="Google Shape;111;p1"/>
          <p:cNvSpPr txBox="1"/>
          <p:nvPr>
            <p:ph idx="1" type="subTitle"/>
          </p:nvPr>
        </p:nvSpPr>
        <p:spPr>
          <a:xfrm>
            <a:off x="9403912" y="4907629"/>
            <a:ext cx="2228641" cy="1185353"/>
          </a:xfrm>
          <a:prstGeom prst="rect">
            <a:avLst/>
          </a:prstGeom>
          <a:noFill/>
          <a:ln>
            <a:noFill/>
          </a:ln>
        </p:spPr>
        <p:txBody>
          <a:bodyPr anchorCtr="0" anchor="ctr" bIns="45700" lIns="91425" spcFirstLastPara="1" rIns="91425" wrap="square" tIns="45700">
            <a:normAutofit/>
          </a:bodyPr>
          <a:lstStyle/>
          <a:p>
            <a:pPr indent="0" lvl="0" marL="0" rtl="0" algn="l">
              <a:lnSpc>
                <a:spcPct val="110000"/>
              </a:lnSpc>
              <a:spcBef>
                <a:spcPts val="0"/>
              </a:spcBef>
              <a:spcAft>
                <a:spcPts val="0"/>
              </a:spcAft>
              <a:buClr>
                <a:schemeClr val="lt1"/>
              </a:buClr>
              <a:buSzPts val="1700"/>
              <a:buNone/>
            </a:pPr>
            <a:r>
              <a:rPr lang="en-GB" sz="1700">
                <a:solidFill>
                  <a:schemeClr val="lt1"/>
                </a:solidFill>
              </a:rPr>
              <a:t>Team 3</a:t>
            </a:r>
            <a:endParaRPr/>
          </a:p>
        </p:txBody>
      </p:sp>
      <p:sp>
        <p:nvSpPr>
          <p:cNvPr id="112" name="Google Shape;112;p1"/>
          <p:cNvSpPr/>
          <p:nvPr/>
        </p:nvSpPr>
        <p:spPr>
          <a:xfrm>
            <a:off x="5487962" y="5175711"/>
            <a:ext cx="128016" cy="653903"/>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113" name="Google Shape;113;p1"/>
          <p:cNvSpPr/>
          <p:nvPr/>
        </p:nvSpPr>
        <p:spPr>
          <a:xfrm rot="5400000">
            <a:off x="8722114" y="5495733"/>
            <a:ext cx="1021458" cy="9144"/>
          </a:xfrm>
          <a:prstGeom prst="rect">
            <a:avLst/>
          </a:prstGeom>
          <a:solidFill>
            <a:srgbClr val="DABDD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30" name="Shape 330"/>
        <p:cNvGrpSpPr/>
        <p:nvPr/>
      </p:nvGrpSpPr>
      <p:grpSpPr>
        <a:xfrm>
          <a:off x="0" y="0"/>
          <a:ext cx="0" cy="0"/>
          <a:chOff x="0" y="0"/>
          <a:chExt cx="0" cy="0"/>
        </a:xfrm>
      </p:grpSpPr>
      <p:sp>
        <p:nvSpPr>
          <p:cNvPr id="331" name="Google Shape;331;p7"/>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332" name="Google Shape;332;p7"/>
          <p:cNvSpPr/>
          <p:nvPr/>
        </p:nvSpPr>
        <p:spPr>
          <a:xfrm>
            <a:off x="0" y="0"/>
            <a:ext cx="12188952" cy="1899601"/>
          </a:xfrm>
          <a:custGeom>
            <a:rect b="b" l="l" r="r" t="t"/>
            <a:pathLst>
              <a:path extrusionOk="0" h="1899601" w="12188952">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solidFill>
            <a:schemeClr val="lt1"/>
          </a:solidFill>
          <a:ln cap="flat" cmpd="sng" w="9525">
            <a:solidFill>
              <a:srgbClr val="F1E3F1"/>
            </a:solidFill>
            <a:prstDash val="solid"/>
            <a:miter lim="800000"/>
            <a:headEnd len="sm" w="sm" type="none"/>
            <a:tailEnd len="sm" w="sm" type="none"/>
          </a:ln>
          <a:effectLst>
            <a:outerShdw blurRad="50800" rotWithShape="0" algn="tl" dir="2700000" dist="38100">
              <a:srgbClr val="D8D8D8">
                <a:alpha val="2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333" name="Google Shape;333;p7"/>
          <p:cNvSpPr/>
          <p:nvPr/>
        </p:nvSpPr>
        <p:spPr>
          <a:xfrm>
            <a:off x="0" y="0"/>
            <a:ext cx="12192000" cy="1890722"/>
          </a:xfrm>
          <a:custGeom>
            <a:rect b="b" l="l" r="r" t="t"/>
            <a:pathLst>
              <a:path extrusionOk="0" h="1890722" w="12192000">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334" name="Google Shape;334;p7"/>
          <p:cNvSpPr txBox="1"/>
          <p:nvPr>
            <p:ph type="title"/>
          </p:nvPr>
        </p:nvSpPr>
        <p:spPr>
          <a:xfrm>
            <a:off x="838200" y="253397"/>
            <a:ext cx="10515600" cy="127323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venir"/>
              <a:buNone/>
            </a:pPr>
            <a:r>
              <a:rPr lang="en-GB"/>
              <a:t>Use Case Manual Overview</a:t>
            </a:r>
            <a:endParaRPr/>
          </a:p>
        </p:txBody>
      </p:sp>
      <p:sp>
        <p:nvSpPr>
          <p:cNvPr id="335" name="Google Shape;335;p7"/>
          <p:cNvSpPr/>
          <p:nvPr/>
        </p:nvSpPr>
        <p:spPr>
          <a:xfrm>
            <a:off x="0" y="537970"/>
            <a:ext cx="128016" cy="704088"/>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grpSp>
        <p:nvGrpSpPr>
          <p:cNvPr id="336" name="Google Shape;336;p7"/>
          <p:cNvGrpSpPr/>
          <p:nvPr/>
        </p:nvGrpSpPr>
        <p:grpSpPr>
          <a:xfrm>
            <a:off x="838200" y="2184158"/>
            <a:ext cx="10515599" cy="4061192"/>
            <a:chOff x="0" y="0"/>
            <a:chExt cx="10515599" cy="4061192"/>
          </a:xfrm>
        </p:grpSpPr>
        <p:sp>
          <p:nvSpPr>
            <p:cNvPr id="337" name="Google Shape;337;p7"/>
            <p:cNvSpPr/>
            <p:nvPr/>
          </p:nvSpPr>
          <p:spPr>
            <a:xfrm>
              <a:off x="0" y="0"/>
              <a:ext cx="8938260" cy="1218357"/>
            </a:xfrm>
            <a:prstGeom prst="roundRect">
              <a:avLst>
                <a:gd fmla="val 10000" name="adj"/>
              </a:avLst>
            </a:prstGeom>
            <a:solidFill>
              <a:srgbClr val="D52314"/>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7"/>
            <p:cNvSpPr txBox="1"/>
            <p:nvPr/>
          </p:nvSpPr>
          <p:spPr>
            <a:xfrm>
              <a:off x="35684" y="35684"/>
              <a:ext cx="7623557" cy="1146989"/>
            </a:xfrm>
            <a:prstGeom prst="rect">
              <a:avLst/>
            </a:prstGeom>
            <a:noFill/>
            <a:ln>
              <a:noFill/>
            </a:ln>
          </p:spPr>
          <p:txBody>
            <a:bodyPr anchorCtr="0" anchor="ctr" bIns="57150" lIns="57150" spcFirstLastPara="1" rIns="57150" wrap="square" tIns="57150">
              <a:noAutofit/>
            </a:bodyPr>
            <a:lstStyle/>
            <a:p>
              <a:pPr indent="0" lvl="0" marL="0" marR="0" rtl="0" algn="l">
                <a:lnSpc>
                  <a:spcPct val="100000"/>
                </a:lnSpc>
                <a:spcBef>
                  <a:spcPts val="0"/>
                </a:spcBef>
                <a:spcAft>
                  <a:spcPts val="0"/>
                </a:spcAft>
                <a:buClr>
                  <a:schemeClr val="lt1"/>
                </a:buClr>
                <a:buSzPts val="1500"/>
                <a:buFont typeface="Avenir"/>
                <a:buNone/>
              </a:pPr>
              <a:r>
                <a:rPr b="0" i="0" lang="en-GB" sz="1500" u="none" cap="none" strike="noStrike">
                  <a:solidFill>
                    <a:schemeClr val="lt1"/>
                  </a:solidFill>
                  <a:latin typeface="Avenir"/>
                  <a:ea typeface="Avenir"/>
                  <a:cs typeface="Avenir"/>
                  <a:sym typeface="Avenir"/>
                </a:rPr>
                <a:t>Consultants email either an invoice, or request for their personal data to be updated. HR is responsible  for continuously checking emails received. If subject is ‘UPDATE’ details will be updated. If subject ‘Invoice’ PDF will be saved locally. Each PDF is run through manually with the relevant content copied and added into the database. </a:t>
              </a:r>
              <a:endParaRPr b="0" i="0" sz="1500" u="none" cap="none" strike="noStrike">
                <a:solidFill>
                  <a:schemeClr val="lt1"/>
                </a:solidFill>
                <a:latin typeface="Avenir"/>
                <a:ea typeface="Avenir"/>
                <a:cs typeface="Avenir"/>
                <a:sym typeface="Avenir"/>
              </a:endParaRPr>
            </a:p>
          </p:txBody>
        </p:sp>
        <p:sp>
          <p:nvSpPr>
            <p:cNvPr id="339" name="Google Shape;339;p7"/>
            <p:cNvSpPr/>
            <p:nvPr/>
          </p:nvSpPr>
          <p:spPr>
            <a:xfrm>
              <a:off x="788669" y="1421417"/>
              <a:ext cx="8938260" cy="1218357"/>
            </a:xfrm>
            <a:prstGeom prst="roundRect">
              <a:avLst>
                <a:gd fmla="val 10000" name="adj"/>
              </a:avLst>
            </a:prstGeom>
            <a:solidFill>
              <a:srgbClr val="E62769"/>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7"/>
            <p:cNvSpPr txBox="1"/>
            <p:nvPr/>
          </p:nvSpPr>
          <p:spPr>
            <a:xfrm>
              <a:off x="824353" y="1457101"/>
              <a:ext cx="7286289" cy="1146989"/>
            </a:xfrm>
            <a:prstGeom prst="rect">
              <a:avLst/>
            </a:prstGeom>
            <a:noFill/>
            <a:ln>
              <a:noFill/>
            </a:ln>
          </p:spPr>
          <p:txBody>
            <a:bodyPr anchorCtr="0" anchor="ctr" bIns="57150" lIns="57150" spcFirstLastPara="1" rIns="57150" wrap="square" tIns="57150">
              <a:noAutofit/>
            </a:bodyPr>
            <a:lstStyle/>
            <a:p>
              <a:pPr indent="0" lvl="0" marL="0" marR="0" rtl="0" algn="l">
                <a:lnSpc>
                  <a:spcPct val="100000"/>
                </a:lnSpc>
                <a:spcBef>
                  <a:spcPts val="0"/>
                </a:spcBef>
                <a:spcAft>
                  <a:spcPts val="0"/>
                </a:spcAft>
                <a:buClr>
                  <a:schemeClr val="lt1"/>
                </a:buClr>
                <a:buSzPts val="1500"/>
                <a:buFont typeface="Avenir"/>
                <a:buNone/>
              </a:pPr>
              <a:r>
                <a:rPr b="0" i="0" lang="en-GB" sz="1500" u="none" cap="none" strike="noStrike">
                  <a:solidFill>
                    <a:schemeClr val="lt1"/>
                  </a:solidFill>
                  <a:latin typeface="Avenir"/>
                  <a:ea typeface="Avenir"/>
                  <a:cs typeface="Avenir"/>
                  <a:sym typeface="Avenir"/>
                </a:rPr>
                <a:t>In house employee time sheet email are received from each department and is manually looked at and either worked hours are added, or employee details are changed to the employee payroll database.</a:t>
              </a:r>
              <a:endParaRPr b="0" i="0" sz="1500" u="none" cap="none" strike="noStrike">
                <a:solidFill>
                  <a:schemeClr val="lt1"/>
                </a:solidFill>
                <a:latin typeface="Avenir"/>
                <a:ea typeface="Avenir"/>
                <a:cs typeface="Avenir"/>
                <a:sym typeface="Avenir"/>
              </a:endParaRPr>
            </a:p>
          </p:txBody>
        </p:sp>
        <p:sp>
          <p:nvSpPr>
            <p:cNvPr id="341" name="Google Shape;341;p7"/>
            <p:cNvSpPr/>
            <p:nvPr/>
          </p:nvSpPr>
          <p:spPr>
            <a:xfrm>
              <a:off x="1577339" y="2842835"/>
              <a:ext cx="8938260" cy="1218357"/>
            </a:xfrm>
            <a:prstGeom prst="roundRect">
              <a:avLst>
                <a:gd fmla="val 10000" name="adj"/>
              </a:avLst>
            </a:prstGeom>
            <a:solidFill>
              <a:srgbClr val="D514A6"/>
            </a:solid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7"/>
            <p:cNvSpPr txBox="1"/>
            <p:nvPr/>
          </p:nvSpPr>
          <p:spPr>
            <a:xfrm>
              <a:off x="1613023" y="2878519"/>
              <a:ext cx="7286289" cy="1146989"/>
            </a:xfrm>
            <a:prstGeom prst="rect">
              <a:avLst/>
            </a:prstGeom>
            <a:noFill/>
            <a:ln>
              <a:noFill/>
            </a:ln>
          </p:spPr>
          <p:txBody>
            <a:bodyPr anchorCtr="0" anchor="ctr" bIns="57150" lIns="57150" spcFirstLastPara="1" rIns="57150" wrap="square" tIns="57150">
              <a:noAutofit/>
            </a:bodyPr>
            <a:lstStyle/>
            <a:p>
              <a:pPr indent="0" lvl="0" marL="0" marR="0" rtl="0" algn="l">
                <a:lnSpc>
                  <a:spcPct val="100000"/>
                </a:lnSpc>
                <a:spcBef>
                  <a:spcPts val="0"/>
                </a:spcBef>
                <a:spcAft>
                  <a:spcPts val="0"/>
                </a:spcAft>
                <a:buClr>
                  <a:schemeClr val="lt1"/>
                </a:buClr>
                <a:buSzPts val="1500"/>
                <a:buFont typeface="Avenir"/>
                <a:buNone/>
              </a:pPr>
              <a:r>
                <a:rPr b="0" i="0" lang="en-GB" sz="1500" u="none" cap="none" strike="noStrike">
                  <a:solidFill>
                    <a:schemeClr val="lt1"/>
                  </a:solidFill>
                  <a:latin typeface="Avenir"/>
                  <a:ea typeface="Avenir"/>
                  <a:cs typeface="Avenir"/>
                  <a:sym typeface="Avenir"/>
                </a:rPr>
                <a:t>Employee payslips are manually updated, dependent on all working hours being updated on time through direct human interaction then each payslip is printed and posted out to the employee</a:t>
              </a:r>
              <a:endParaRPr b="0" i="0" sz="1500" u="none" cap="none" strike="noStrike">
                <a:solidFill>
                  <a:schemeClr val="lt1"/>
                </a:solidFill>
                <a:latin typeface="Avenir"/>
                <a:ea typeface="Avenir"/>
                <a:cs typeface="Avenir"/>
                <a:sym typeface="Avenir"/>
              </a:endParaRPr>
            </a:p>
          </p:txBody>
        </p:sp>
        <p:sp>
          <p:nvSpPr>
            <p:cNvPr id="343" name="Google Shape;343;p7"/>
            <p:cNvSpPr/>
            <p:nvPr/>
          </p:nvSpPr>
          <p:spPr>
            <a:xfrm>
              <a:off x="8146327" y="923921"/>
              <a:ext cx="791932" cy="791932"/>
            </a:xfrm>
            <a:prstGeom prst="downArrow">
              <a:avLst>
                <a:gd fmla="val 55000" name="adj1"/>
                <a:gd fmla="val 45000" name="adj2"/>
              </a:avLst>
            </a:prstGeom>
            <a:solidFill>
              <a:srgbClr val="EFCBCA">
                <a:alpha val="89411"/>
              </a:srgbClr>
            </a:solidFill>
            <a:ln cap="flat" cmpd="sng" w="12700">
              <a:solidFill>
                <a:srgbClr val="EFCBCA">
                  <a:alpha val="89411"/>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7"/>
            <p:cNvSpPr txBox="1"/>
            <p:nvPr/>
          </p:nvSpPr>
          <p:spPr>
            <a:xfrm>
              <a:off x="8324512" y="923921"/>
              <a:ext cx="435562" cy="595929"/>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dk1"/>
                </a:buClr>
                <a:buSzPts val="3600"/>
                <a:buFont typeface="Avenir"/>
                <a:buNone/>
              </a:pPr>
              <a:r>
                <a:t/>
              </a:r>
              <a:endParaRPr b="0" i="0" sz="3600" u="none" cap="none" strike="noStrike">
                <a:solidFill>
                  <a:schemeClr val="dk1"/>
                </a:solidFill>
                <a:latin typeface="Avenir"/>
                <a:ea typeface="Avenir"/>
                <a:cs typeface="Avenir"/>
                <a:sym typeface="Avenir"/>
              </a:endParaRPr>
            </a:p>
          </p:txBody>
        </p:sp>
        <p:sp>
          <p:nvSpPr>
            <p:cNvPr id="345" name="Google Shape;345;p7"/>
            <p:cNvSpPr/>
            <p:nvPr/>
          </p:nvSpPr>
          <p:spPr>
            <a:xfrm>
              <a:off x="8934997" y="2337216"/>
              <a:ext cx="791932" cy="791932"/>
            </a:xfrm>
            <a:prstGeom prst="downArrow">
              <a:avLst>
                <a:gd fmla="val 55000" name="adj1"/>
                <a:gd fmla="val 45000" name="adj2"/>
              </a:avLst>
            </a:prstGeom>
            <a:solidFill>
              <a:srgbClr val="F6CBD3">
                <a:alpha val="89411"/>
              </a:srgbClr>
            </a:solidFill>
            <a:ln cap="flat" cmpd="sng" w="12700">
              <a:solidFill>
                <a:srgbClr val="F6CBD3">
                  <a:alpha val="89411"/>
                </a:srgbClr>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7"/>
            <p:cNvSpPr txBox="1"/>
            <p:nvPr/>
          </p:nvSpPr>
          <p:spPr>
            <a:xfrm>
              <a:off x="9113182" y="2337216"/>
              <a:ext cx="435562" cy="595929"/>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chemeClr val="dk1"/>
                </a:buClr>
                <a:buSzPts val="3600"/>
                <a:buFont typeface="Avenir"/>
                <a:buNone/>
              </a:pPr>
              <a:r>
                <a:t/>
              </a:r>
              <a:endParaRPr b="0" i="0" sz="3600" u="none" cap="none" strike="noStrike">
                <a:solidFill>
                  <a:schemeClr val="dk1"/>
                </a:solidFill>
                <a:latin typeface="Avenir"/>
                <a:ea typeface="Avenir"/>
                <a:cs typeface="Avenir"/>
                <a:sym typeface="Aveni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Google Shape;352;g8be219202b_1_73"/>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GB"/>
              <a:t>Process Review</a:t>
            </a:r>
            <a:endParaRPr/>
          </a:p>
        </p:txBody>
      </p:sp>
      <p:graphicFrame>
        <p:nvGraphicFramePr>
          <p:cNvPr id="353" name="Google Shape;353;g8be219202b_1_73"/>
          <p:cNvGraphicFramePr/>
          <p:nvPr/>
        </p:nvGraphicFramePr>
        <p:xfrm>
          <a:off x="637772" y="1728216"/>
          <a:ext cx="3000000" cy="3000000"/>
        </p:xfrm>
        <a:graphic>
          <a:graphicData uri="http://schemas.openxmlformats.org/drawingml/2006/table">
            <a:tbl>
              <a:tblPr bandRow="1" firstRow="1">
                <a:noFill/>
                <a:tableStyleId>{1E4015F4-910D-4D03-BD41-E7149C7FFA12}</a:tableStyleId>
              </a:tblPr>
              <a:tblGrid>
                <a:gridCol w="1601075"/>
                <a:gridCol w="2848400"/>
                <a:gridCol w="2224750"/>
                <a:gridCol w="2224750"/>
                <a:gridCol w="2224750"/>
              </a:tblGrid>
              <a:tr h="164975">
                <a:tc>
                  <a:txBody>
                    <a:bodyPr/>
                    <a:lstStyle/>
                    <a:p>
                      <a:pPr indent="0" lvl="0" marL="0" marR="0" rtl="0" algn="l">
                        <a:lnSpc>
                          <a:spcPct val="100000"/>
                        </a:lnSpc>
                        <a:spcBef>
                          <a:spcPts val="0"/>
                        </a:spcBef>
                        <a:spcAft>
                          <a:spcPts val="0"/>
                        </a:spcAft>
                        <a:buNone/>
                      </a:pPr>
                      <a:r>
                        <a:t/>
                      </a:r>
                      <a:endParaRPr b="1" sz="9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GB" sz="900" u="none" cap="none" strike="noStrike"/>
                        <a:t>Current state</a:t>
                      </a:r>
                      <a:endParaRPr/>
                    </a:p>
                  </a:txBody>
                  <a:tcPr marT="45725" marB="45725" marR="91450" marL="91450"/>
                </a:tc>
                <a:tc>
                  <a:txBody>
                    <a:bodyPr/>
                    <a:lstStyle/>
                    <a:p>
                      <a:pPr indent="0" lvl="0" marL="0" marR="0" rtl="0" algn="l">
                        <a:lnSpc>
                          <a:spcPct val="100000"/>
                        </a:lnSpc>
                        <a:spcBef>
                          <a:spcPts val="0"/>
                        </a:spcBef>
                        <a:spcAft>
                          <a:spcPts val="0"/>
                        </a:spcAft>
                        <a:buNone/>
                      </a:pPr>
                      <a:r>
                        <a:rPr lang="en-GB" sz="900" u="none" cap="none" strike="noStrike"/>
                        <a:t>Desired State</a:t>
                      </a:r>
                      <a:endParaRPr/>
                    </a:p>
                  </a:txBody>
                  <a:tcPr marT="45725" marB="45725" marR="91450" marL="91450"/>
                </a:tc>
                <a:tc>
                  <a:txBody>
                    <a:bodyPr/>
                    <a:lstStyle/>
                    <a:p>
                      <a:pPr indent="0" lvl="0" marL="0" marR="0" rtl="0" algn="l">
                        <a:lnSpc>
                          <a:spcPct val="100000"/>
                        </a:lnSpc>
                        <a:spcBef>
                          <a:spcPts val="0"/>
                        </a:spcBef>
                        <a:spcAft>
                          <a:spcPts val="0"/>
                        </a:spcAft>
                        <a:buNone/>
                      </a:pPr>
                      <a:r>
                        <a:rPr lang="en-GB" sz="900" u="none" cap="none" strike="noStrike"/>
                        <a:t>Benefits</a:t>
                      </a:r>
                      <a:endParaRPr/>
                    </a:p>
                  </a:txBody>
                  <a:tcPr marT="45725" marB="45725" marR="91450" marL="91450"/>
                </a:tc>
                <a:tc>
                  <a:txBody>
                    <a:bodyPr/>
                    <a:lstStyle/>
                    <a:p>
                      <a:pPr indent="0" lvl="0" marL="0" marR="0" rtl="0" algn="l">
                        <a:lnSpc>
                          <a:spcPct val="100000"/>
                        </a:lnSpc>
                        <a:spcBef>
                          <a:spcPts val="0"/>
                        </a:spcBef>
                        <a:spcAft>
                          <a:spcPts val="0"/>
                        </a:spcAft>
                        <a:buNone/>
                      </a:pPr>
                      <a:r>
                        <a:rPr lang="en-GB" sz="900" u="none" cap="none" strike="noStrike"/>
                        <a:t>Challenges</a:t>
                      </a:r>
                      <a:endParaRPr/>
                    </a:p>
                  </a:txBody>
                  <a:tcPr marT="45725" marB="45725" marR="91450" marL="91450"/>
                </a:tc>
              </a:tr>
              <a:tr h="516650">
                <a:tc>
                  <a:txBody>
                    <a:bodyPr/>
                    <a:lstStyle/>
                    <a:p>
                      <a:pPr indent="0" lvl="0" marL="0" marR="0" rtl="0" algn="l">
                        <a:lnSpc>
                          <a:spcPct val="100000"/>
                        </a:lnSpc>
                        <a:spcBef>
                          <a:spcPts val="0"/>
                        </a:spcBef>
                        <a:spcAft>
                          <a:spcPts val="0"/>
                        </a:spcAft>
                        <a:buNone/>
                      </a:pPr>
                      <a:r>
                        <a:rPr b="1" lang="en-GB" sz="900" u="none" cap="none" strike="noStrike"/>
                        <a:t>Consultant Invoice</a:t>
                      </a:r>
                      <a:endParaRPr/>
                    </a:p>
                  </a:txBody>
                  <a:tcPr marT="45725" marB="45725" marR="91450" marL="91450"/>
                </a:tc>
                <a:tc>
                  <a:txBody>
                    <a:bodyPr/>
                    <a:lstStyle/>
                    <a:p>
                      <a:pPr indent="0" lvl="0" marL="0" marR="0" rtl="0" algn="l">
                        <a:lnSpc>
                          <a:spcPct val="100000"/>
                        </a:lnSpc>
                        <a:spcBef>
                          <a:spcPts val="0"/>
                        </a:spcBef>
                        <a:spcAft>
                          <a:spcPts val="0"/>
                        </a:spcAft>
                        <a:buNone/>
                      </a:pPr>
                      <a:r>
                        <a:rPr lang="en-GB" sz="900" u="none" cap="none" strike="noStrike">
                          <a:solidFill>
                            <a:schemeClr val="dk1"/>
                          </a:solidFill>
                          <a:latin typeface="Arial"/>
                          <a:ea typeface="Arial"/>
                          <a:cs typeface="Arial"/>
                          <a:sym typeface="Arial"/>
                        </a:rPr>
                        <a:t>The contractor will email invoice, or request for updates on details to company email. Workers will continuously check for emails sent. If subject is ‘UPDATE’ details will be updated. If subject ‘Invoice’ PDF will be saved locally. </a:t>
                      </a:r>
                      <a:endParaRPr sz="9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GB" sz="900" u="none" cap="none" strike="noStrike">
                          <a:solidFill>
                            <a:schemeClr val="dk1"/>
                          </a:solidFill>
                          <a:latin typeface="Arial"/>
                          <a:ea typeface="Arial"/>
                          <a:cs typeface="Arial"/>
                          <a:sym typeface="Arial"/>
                        </a:rPr>
                        <a:t>The automation will search the outlook inbox at a specified time and determine the subject request. If the subject is ‘UPDATE’ it will be added into a queue to be updated. If the subject is ‘INVOICE’ the PDF will automatically be saved in a local folder and added to a queue. </a:t>
                      </a:r>
                      <a:endParaRPr sz="9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GB" sz="900" u="none" cap="none" strike="noStrike">
                          <a:solidFill>
                            <a:schemeClr val="dk1"/>
                          </a:solidFill>
                          <a:latin typeface="Arial"/>
                          <a:ea typeface="Arial"/>
                          <a:cs typeface="Arial"/>
                          <a:sym typeface="Arial"/>
                        </a:rPr>
                        <a:t>This ensures that every email is worked on. Sometimes an email can be easily overlooked. </a:t>
                      </a:r>
                      <a:endParaRPr/>
                    </a:p>
                    <a:p>
                      <a:pPr indent="0" lvl="0" marL="0" marR="0" rtl="0" algn="l">
                        <a:lnSpc>
                          <a:spcPct val="100000"/>
                        </a:lnSpc>
                        <a:spcBef>
                          <a:spcPts val="0"/>
                        </a:spcBef>
                        <a:spcAft>
                          <a:spcPts val="0"/>
                        </a:spcAft>
                        <a:buNone/>
                      </a:pPr>
                      <a:r>
                        <a:rPr lang="en-GB" sz="9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None/>
                      </a:pPr>
                      <a:r>
                        <a:rPr lang="en-GB" sz="900" u="none" cap="none" strike="noStrike">
                          <a:solidFill>
                            <a:schemeClr val="dk1"/>
                          </a:solidFill>
                          <a:latin typeface="Arial"/>
                          <a:ea typeface="Arial"/>
                          <a:cs typeface="Arial"/>
                          <a:sym typeface="Arial"/>
                        </a:rPr>
                        <a:t>Prevent any human errors such as a mistype.</a:t>
                      </a:r>
                      <a:endParaRPr sz="9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GB" sz="900" u="none" cap="none" strike="noStrike">
                          <a:solidFill>
                            <a:schemeClr val="dk1"/>
                          </a:solidFill>
                          <a:latin typeface="Arial"/>
                          <a:ea typeface="Arial"/>
                          <a:cs typeface="Arial"/>
                          <a:sym typeface="Arial"/>
                        </a:rPr>
                        <a:t>It will not be able to read anything which is not set in a particular format. </a:t>
                      </a:r>
                      <a:endParaRPr/>
                    </a:p>
                    <a:p>
                      <a:pPr indent="0" lvl="0" marL="0" marR="0" rtl="0" algn="l">
                        <a:lnSpc>
                          <a:spcPct val="100000"/>
                        </a:lnSpc>
                        <a:spcBef>
                          <a:spcPts val="0"/>
                        </a:spcBef>
                        <a:spcAft>
                          <a:spcPts val="0"/>
                        </a:spcAft>
                        <a:buNone/>
                      </a:pPr>
                      <a:r>
                        <a:rPr lang="en-GB" sz="900" u="none" cap="none" strike="noStrike">
                          <a:solidFill>
                            <a:schemeClr val="dk1"/>
                          </a:solidFill>
                          <a:latin typeface="Arial"/>
                          <a:ea typeface="Arial"/>
                          <a:cs typeface="Arial"/>
                          <a:sym typeface="Arial"/>
                        </a:rPr>
                        <a:t> </a:t>
                      </a:r>
                      <a:endParaRPr/>
                    </a:p>
                    <a:p>
                      <a:pPr indent="0" lvl="0" marL="0" marR="0" rtl="0" algn="l">
                        <a:lnSpc>
                          <a:spcPct val="100000"/>
                        </a:lnSpc>
                        <a:spcBef>
                          <a:spcPts val="0"/>
                        </a:spcBef>
                        <a:spcAft>
                          <a:spcPts val="0"/>
                        </a:spcAft>
                        <a:buNone/>
                      </a:pPr>
                      <a:r>
                        <a:rPr lang="en-GB" sz="900" u="none" cap="none" strike="noStrike">
                          <a:solidFill>
                            <a:schemeClr val="dk1"/>
                          </a:solidFill>
                          <a:latin typeface="Arial"/>
                          <a:ea typeface="Arial"/>
                          <a:cs typeface="Arial"/>
                          <a:sym typeface="Arial"/>
                        </a:rPr>
                        <a:t>Won’t correct details made by the contractor. </a:t>
                      </a:r>
                      <a:endParaRPr sz="900" u="none" cap="none" strike="noStrike"/>
                    </a:p>
                  </a:txBody>
                  <a:tcPr marT="45725" marB="45725" marR="91450" marL="91450"/>
                </a:tc>
              </a:tr>
              <a:tr h="476100">
                <a:tc>
                  <a:txBody>
                    <a:bodyPr/>
                    <a:lstStyle/>
                    <a:p>
                      <a:pPr indent="0" lvl="0" marL="0" marR="0" rtl="0" algn="l">
                        <a:lnSpc>
                          <a:spcPct val="100000"/>
                        </a:lnSpc>
                        <a:spcBef>
                          <a:spcPts val="0"/>
                        </a:spcBef>
                        <a:spcAft>
                          <a:spcPts val="0"/>
                        </a:spcAft>
                        <a:buNone/>
                      </a:pPr>
                      <a:r>
                        <a:rPr b="1" lang="en-GB" sz="900" u="none" cap="none" strike="noStrike"/>
                        <a:t>PDF Data Gathering</a:t>
                      </a:r>
                      <a:endParaRPr/>
                    </a:p>
                  </a:txBody>
                  <a:tcPr marT="45725" marB="45725" marR="91450" marL="91450"/>
                </a:tc>
                <a:tc>
                  <a:txBody>
                    <a:bodyPr/>
                    <a:lstStyle/>
                    <a:p>
                      <a:pPr indent="0" lvl="0" marL="0" marR="0" rtl="0" algn="l">
                        <a:lnSpc>
                          <a:spcPct val="107000"/>
                        </a:lnSpc>
                        <a:spcBef>
                          <a:spcPts val="0"/>
                        </a:spcBef>
                        <a:spcAft>
                          <a:spcPts val="0"/>
                        </a:spcAft>
                        <a:buNone/>
                      </a:pPr>
                      <a:r>
                        <a:rPr lang="en-GB" sz="900" u="none" cap="none" strike="noStrike">
                          <a:latin typeface="Calibri"/>
                          <a:ea typeface="Calibri"/>
                          <a:cs typeface="Calibri"/>
                          <a:sym typeface="Calibri"/>
                        </a:rPr>
                        <a:t>Each PDF is run through manually with the relevant content copied and added into the database.   </a:t>
                      </a:r>
                      <a:endParaRPr/>
                    </a:p>
                  </a:txBody>
                  <a:tcPr marT="0" marB="0" marR="68575" marL="68575"/>
                </a:tc>
                <a:tc>
                  <a:txBody>
                    <a:bodyPr/>
                    <a:lstStyle/>
                    <a:p>
                      <a:pPr indent="0" lvl="0" marL="0" marR="0" rtl="0" algn="l">
                        <a:lnSpc>
                          <a:spcPct val="107000"/>
                        </a:lnSpc>
                        <a:spcBef>
                          <a:spcPts val="0"/>
                        </a:spcBef>
                        <a:spcAft>
                          <a:spcPts val="0"/>
                        </a:spcAft>
                        <a:buNone/>
                      </a:pPr>
                      <a:r>
                        <a:rPr lang="en-GB" sz="900" u="none" cap="none" strike="noStrike">
                          <a:latin typeface="Calibri"/>
                          <a:ea typeface="Calibri"/>
                          <a:cs typeface="Calibri"/>
                          <a:sym typeface="Calibri"/>
                        </a:rPr>
                        <a:t>The automation will run through the PDF and automatically extract the relevant details and paste this into the database. This will run through each PDF File </a:t>
                      </a:r>
                      <a:endParaRPr/>
                    </a:p>
                  </a:txBody>
                  <a:tcPr marT="0" marB="0" marR="68575" marL="68575"/>
                </a:tc>
                <a:tc>
                  <a:txBody>
                    <a:bodyPr/>
                    <a:lstStyle/>
                    <a:p>
                      <a:pPr indent="0" lvl="0" marL="0" marR="0" rtl="0" algn="l">
                        <a:lnSpc>
                          <a:spcPct val="107000"/>
                        </a:lnSpc>
                        <a:spcBef>
                          <a:spcPts val="0"/>
                        </a:spcBef>
                        <a:spcAft>
                          <a:spcPts val="0"/>
                        </a:spcAft>
                        <a:buNone/>
                      </a:pPr>
                      <a:r>
                        <a:rPr lang="en-GB" sz="900" u="none" cap="none" strike="noStrike">
                          <a:latin typeface="Calibri"/>
                          <a:ea typeface="Calibri"/>
                          <a:cs typeface="Calibri"/>
                          <a:sym typeface="Calibri"/>
                        </a:rPr>
                        <a:t>13mins per employee saved, approximately 4hrs per fortnight </a:t>
                      </a:r>
                      <a:endParaRPr/>
                    </a:p>
                    <a:p>
                      <a:pPr indent="0" lvl="0" marL="0" marR="0" rtl="0" algn="l">
                        <a:lnSpc>
                          <a:spcPct val="107000"/>
                        </a:lnSpc>
                        <a:spcBef>
                          <a:spcPts val="800"/>
                        </a:spcBef>
                        <a:spcAft>
                          <a:spcPts val="0"/>
                        </a:spcAft>
                        <a:buNone/>
                      </a:pPr>
                      <a:r>
                        <a:rPr lang="en-GB" sz="900" u="none" cap="none" strike="noStrike">
                          <a:latin typeface="Calibri"/>
                          <a:ea typeface="Calibri"/>
                          <a:cs typeface="Calibri"/>
                          <a:sym typeface="Calibri"/>
                        </a:rPr>
                        <a:t>Also ensure information put into database correctly. </a:t>
                      </a:r>
                      <a:endParaRPr/>
                    </a:p>
                    <a:p>
                      <a:pPr indent="0" lvl="0" marL="0" marR="0" rtl="0" algn="l">
                        <a:lnSpc>
                          <a:spcPct val="107000"/>
                        </a:lnSpc>
                        <a:spcBef>
                          <a:spcPts val="800"/>
                        </a:spcBef>
                        <a:spcAft>
                          <a:spcPts val="0"/>
                        </a:spcAft>
                        <a:buNone/>
                      </a:pPr>
                      <a:r>
                        <a:rPr lang="en-GB" sz="900" u="none" cap="none" strike="noStrike">
                          <a:latin typeface="Calibri"/>
                          <a:ea typeface="Calibri"/>
                          <a:cs typeface="Calibri"/>
                          <a:sym typeface="Calibri"/>
                        </a:rPr>
                        <a:t> </a:t>
                      </a:r>
                      <a:endParaRPr/>
                    </a:p>
                  </a:txBody>
                  <a:tcPr marT="0" marB="0" marR="68575" marL="68575"/>
                </a:tc>
                <a:tc>
                  <a:txBody>
                    <a:bodyPr/>
                    <a:lstStyle/>
                    <a:p>
                      <a:pPr indent="0" lvl="0" marL="0" marR="0" rtl="0" algn="l">
                        <a:lnSpc>
                          <a:spcPct val="107000"/>
                        </a:lnSpc>
                        <a:spcBef>
                          <a:spcPts val="0"/>
                        </a:spcBef>
                        <a:spcAft>
                          <a:spcPts val="0"/>
                        </a:spcAft>
                        <a:buNone/>
                      </a:pPr>
                      <a:r>
                        <a:rPr lang="en-GB" sz="900" u="none" cap="none" strike="noStrike">
                          <a:latin typeface="Calibri"/>
                          <a:ea typeface="Calibri"/>
                          <a:cs typeface="Calibri"/>
                          <a:sym typeface="Calibri"/>
                        </a:rPr>
                        <a:t>PDF Elements may be hard to locate, making it difficult to extract out relevant details. </a:t>
                      </a:r>
                      <a:endParaRPr/>
                    </a:p>
                    <a:p>
                      <a:pPr indent="0" lvl="0" marL="0" marR="0" rtl="0" algn="l">
                        <a:lnSpc>
                          <a:spcPct val="107000"/>
                        </a:lnSpc>
                        <a:spcBef>
                          <a:spcPts val="800"/>
                        </a:spcBef>
                        <a:spcAft>
                          <a:spcPts val="0"/>
                        </a:spcAft>
                        <a:buNone/>
                      </a:pPr>
                      <a:r>
                        <a:rPr lang="en-GB" sz="900" u="none" cap="none" strike="noStrike">
                          <a:latin typeface="Calibri"/>
                          <a:ea typeface="Calibri"/>
                          <a:cs typeface="Calibri"/>
                          <a:sym typeface="Calibri"/>
                        </a:rPr>
                        <a:t> </a:t>
                      </a:r>
                      <a:endParaRPr/>
                    </a:p>
                  </a:txBody>
                  <a:tcPr marT="0" marB="0" marR="68575" marL="68575"/>
                </a:tc>
              </a:tr>
              <a:tr h="576500">
                <a:tc>
                  <a:txBody>
                    <a:bodyPr/>
                    <a:lstStyle/>
                    <a:p>
                      <a:pPr indent="0" lvl="0" marL="0" marR="0" rtl="0" algn="l">
                        <a:lnSpc>
                          <a:spcPct val="100000"/>
                        </a:lnSpc>
                        <a:spcBef>
                          <a:spcPts val="0"/>
                        </a:spcBef>
                        <a:spcAft>
                          <a:spcPts val="0"/>
                        </a:spcAft>
                        <a:buNone/>
                      </a:pPr>
                      <a:r>
                        <a:rPr b="1" lang="en-GB" sz="900" u="none" cap="none" strike="noStrike"/>
                        <a:t>Collating Employee Time sheet data</a:t>
                      </a:r>
                      <a:endParaRPr/>
                    </a:p>
                  </a:txBody>
                  <a:tcPr marT="45725" marB="45725" marR="91450" marL="91450"/>
                </a:tc>
                <a:tc>
                  <a:txBody>
                    <a:bodyPr/>
                    <a:lstStyle/>
                    <a:p>
                      <a:pPr indent="0" lvl="0" marL="0" marR="0" rtl="0" algn="l">
                        <a:lnSpc>
                          <a:spcPct val="107000"/>
                        </a:lnSpc>
                        <a:spcBef>
                          <a:spcPts val="0"/>
                        </a:spcBef>
                        <a:spcAft>
                          <a:spcPts val="0"/>
                        </a:spcAft>
                        <a:buNone/>
                      </a:pPr>
                      <a:r>
                        <a:rPr lang="en-GB" sz="900" u="none" cap="none" strike="noStrike">
                          <a:latin typeface="Calibri"/>
                          <a:ea typeface="Calibri"/>
                          <a:cs typeface="Calibri"/>
                          <a:sym typeface="Calibri"/>
                        </a:rPr>
                        <a:t>Each email is manually looked at and either hours are added, or employee details are changed to the employee payroll database.</a:t>
                      </a:r>
                      <a:endParaRPr/>
                    </a:p>
                  </a:txBody>
                  <a:tcPr marT="0" marB="0" marR="68575" marL="68575"/>
                </a:tc>
                <a:tc>
                  <a:txBody>
                    <a:bodyPr/>
                    <a:lstStyle/>
                    <a:p>
                      <a:pPr indent="0" lvl="0" marL="0" marR="0" rtl="0" algn="l">
                        <a:lnSpc>
                          <a:spcPct val="107000"/>
                        </a:lnSpc>
                        <a:spcBef>
                          <a:spcPts val="0"/>
                        </a:spcBef>
                        <a:spcAft>
                          <a:spcPts val="0"/>
                        </a:spcAft>
                        <a:buNone/>
                      </a:pPr>
                      <a:r>
                        <a:rPr lang="en-GB" sz="900" u="none" cap="none" strike="noStrike">
                          <a:latin typeface="Calibri"/>
                          <a:ea typeface="Calibri"/>
                          <a:cs typeface="Calibri"/>
                          <a:sym typeface="Calibri"/>
                        </a:rPr>
                        <a:t>Automation will remind the HR manager to send out an email asking for employees to fill out their time sheets and update any personal details if needed. Fortnightly the automation will search through the payroll inbox and update the database with worked hours or change of details.</a:t>
                      </a:r>
                      <a:endParaRPr/>
                    </a:p>
                    <a:p>
                      <a:pPr indent="0" lvl="0" marL="0" marR="0" rtl="0" algn="l">
                        <a:lnSpc>
                          <a:spcPct val="107000"/>
                        </a:lnSpc>
                        <a:spcBef>
                          <a:spcPts val="800"/>
                        </a:spcBef>
                        <a:spcAft>
                          <a:spcPts val="0"/>
                        </a:spcAft>
                        <a:buNone/>
                      </a:pPr>
                      <a:r>
                        <a:rPr lang="en-GB" sz="900" u="none" cap="none" strike="noStrike">
                          <a:latin typeface="Calibri"/>
                          <a:ea typeface="Calibri"/>
                          <a:cs typeface="Calibri"/>
                          <a:sym typeface="Calibri"/>
                        </a:rPr>
                        <a:t> </a:t>
                      </a:r>
                      <a:endParaRPr/>
                    </a:p>
                  </a:txBody>
                  <a:tcPr marT="0" marB="0" marR="68575" marL="68575"/>
                </a:tc>
                <a:tc>
                  <a:txBody>
                    <a:bodyPr/>
                    <a:lstStyle/>
                    <a:p>
                      <a:pPr indent="0" lvl="0" marL="0" marR="0" rtl="0" algn="l">
                        <a:lnSpc>
                          <a:spcPct val="107000"/>
                        </a:lnSpc>
                        <a:spcBef>
                          <a:spcPts val="0"/>
                        </a:spcBef>
                        <a:spcAft>
                          <a:spcPts val="0"/>
                        </a:spcAft>
                        <a:buNone/>
                      </a:pPr>
                      <a:r>
                        <a:rPr lang="en-GB" sz="900" u="none" cap="none" strike="noStrike">
                          <a:latin typeface="Calibri"/>
                          <a:ea typeface="Calibri"/>
                          <a:cs typeface="Calibri"/>
                          <a:sym typeface="Calibri"/>
                        </a:rPr>
                        <a:t>Will save the HR manager 5 minutes * 40 employees = Approx. 3 hours a fortnight.</a:t>
                      </a:r>
                      <a:endParaRPr/>
                    </a:p>
                    <a:p>
                      <a:pPr indent="0" lvl="0" marL="0" marR="0" rtl="0" algn="l">
                        <a:lnSpc>
                          <a:spcPct val="107000"/>
                        </a:lnSpc>
                        <a:spcBef>
                          <a:spcPts val="800"/>
                        </a:spcBef>
                        <a:spcAft>
                          <a:spcPts val="0"/>
                        </a:spcAft>
                        <a:buNone/>
                      </a:pPr>
                      <a:r>
                        <a:rPr lang="en-GB" sz="900" u="none" cap="none" strike="noStrike">
                          <a:latin typeface="Calibri"/>
                          <a:ea typeface="Calibri"/>
                          <a:cs typeface="Calibri"/>
                          <a:sym typeface="Calibri"/>
                        </a:rPr>
                        <a:t>Reduced human error</a:t>
                      </a:r>
                      <a:endParaRPr/>
                    </a:p>
                    <a:p>
                      <a:pPr indent="0" lvl="0" marL="0" marR="0" rtl="0" algn="l">
                        <a:lnSpc>
                          <a:spcPct val="107000"/>
                        </a:lnSpc>
                        <a:spcBef>
                          <a:spcPts val="800"/>
                        </a:spcBef>
                        <a:spcAft>
                          <a:spcPts val="0"/>
                        </a:spcAft>
                        <a:buNone/>
                      </a:pPr>
                      <a:r>
                        <a:rPr lang="en-GB" sz="900" u="none" cap="none" strike="noStrike">
                          <a:latin typeface="Calibri"/>
                          <a:ea typeface="Calibri"/>
                          <a:cs typeface="Calibri"/>
                          <a:sym typeface="Calibri"/>
                        </a:rPr>
                        <a:t>Quicker payroll turns around</a:t>
                      </a:r>
                      <a:endParaRPr/>
                    </a:p>
                  </a:txBody>
                  <a:tcPr marT="0" marB="0" marR="68575" marL="68575"/>
                </a:tc>
                <a:tc>
                  <a:txBody>
                    <a:bodyPr/>
                    <a:lstStyle/>
                    <a:p>
                      <a:pPr indent="0" lvl="0" marL="0" marR="0" rtl="0" algn="l">
                        <a:lnSpc>
                          <a:spcPct val="107000"/>
                        </a:lnSpc>
                        <a:spcBef>
                          <a:spcPts val="0"/>
                        </a:spcBef>
                        <a:spcAft>
                          <a:spcPts val="0"/>
                        </a:spcAft>
                        <a:buNone/>
                      </a:pPr>
                      <a:r>
                        <a:rPr lang="en-GB" sz="900" u="none" cap="none" strike="noStrike">
                          <a:latin typeface="Calibri"/>
                          <a:ea typeface="Calibri"/>
                          <a:cs typeface="Calibri"/>
                          <a:sym typeface="Calibri"/>
                        </a:rPr>
                        <a:t>Difficult to automate the approval process for changing certain employee details (hourly pay, department, expenses).</a:t>
                      </a:r>
                      <a:endParaRPr/>
                    </a:p>
                    <a:p>
                      <a:pPr indent="0" lvl="0" marL="0" marR="0" rtl="0" algn="l">
                        <a:lnSpc>
                          <a:spcPct val="107000"/>
                        </a:lnSpc>
                        <a:spcBef>
                          <a:spcPts val="800"/>
                        </a:spcBef>
                        <a:spcAft>
                          <a:spcPts val="0"/>
                        </a:spcAft>
                        <a:buNone/>
                      </a:pPr>
                      <a:r>
                        <a:rPr lang="en-GB" sz="900" u="none" cap="none" strike="noStrike">
                          <a:latin typeface="Calibri"/>
                          <a:ea typeface="Calibri"/>
                          <a:cs typeface="Calibri"/>
                          <a:sym typeface="Calibri"/>
                        </a:rPr>
                        <a:t>Employees may not send back hours worked on time so may need chasing up.</a:t>
                      </a:r>
                      <a:endParaRPr/>
                    </a:p>
                  </a:txBody>
                  <a:tcPr marT="0" marB="0" marR="68575" marL="68575"/>
                </a:tc>
              </a:tr>
              <a:tr h="406800">
                <a:tc>
                  <a:txBody>
                    <a:bodyPr/>
                    <a:lstStyle/>
                    <a:p>
                      <a:pPr indent="0" lvl="0" marL="0" marR="0" rtl="0" algn="l">
                        <a:lnSpc>
                          <a:spcPct val="100000"/>
                        </a:lnSpc>
                        <a:spcBef>
                          <a:spcPts val="0"/>
                        </a:spcBef>
                        <a:spcAft>
                          <a:spcPts val="0"/>
                        </a:spcAft>
                        <a:buNone/>
                      </a:pPr>
                      <a:r>
                        <a:rPr b="1" lang="en-GB" sz="900" u="none" cap="none" strike="noStrike"/>
                        <a:t>Payslip Production and Emailing</a:t>
                      </a:r>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900"/>
                        <a:buFont typeface="Arial"/>
                        <a:buNone/>
                      </a:pPr>
                      <a:r>
                        <a:rPr lang="en-GB" sz="900" u="none" cap="none" strike="noStrike">
                          <a:solidFill>
                            <a:schemeClr val="dk1"/>
                          </a:solidFill>
                          <a:latin typeface="Arial"/>
                          <a:ea typeface="Arial"/>
                          <a:cs typeface="Arial"/>
                          <a:sym typeface="Arial"/>
                        </a:rPr>
                        <a:t>Each payslip is manually updated, and the information is dependent on all working hours being updated on time through direct human interaction then each payslip is printed and posted out to each employee</a:t>
                      </a:r>
                      <a:endParaRPr/>
                    </a:p>
                    <a:p>
                      <a:pPr indent="0" lvl="0" marL="0" marR="0" rtl="0" algn="l">
                        <a:lnSpc>
                          <a:spcPct val="100000"/>
                        </a:lnSpc>
                        <a:spcBef>
                          <a:spcPts val="0"/>
                        </a:spcBef>
                        <a:spcAft>
                          <a:spcPts val="0"/>
                        </a:spcAft>
                        <a:buNone/>
                      </a:pPr>
                      <a:r>
                        <a:t/>
                      </a:r>
                      <a:endParaRPr sz="10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900"/>
                        <a:buFont typeface="Arial"/>
                        <a:buNone/>
                      </a:pPr>
                      <a:r>
                        <a:rPr lang="en-GB" sz="900" u="none" cap="none" strike="noStrike">
                          <a:solidFill>
                            <a:schemeClr val="dk1"/>
                          </a:solidFill>
                          <a:latin typeface="Arial"/>
                          <a:ea typeface="Arial"/>
                          <a:cs typeface="Arial"/>
                          <a:sym typeface="Arial"/>
                        </a:rPr>
                        <a:t>The automation will use a automated robot to read the updated database and calculate the international consultants pay dependant on exchange rate and in house employees payrate dependant on hours worked and will collate this information and write it onto a payslip which is the emailed directly to each employee</a:t>
                      </a:r>
                      <a:endParaRPr/>
                    </a:p>
                  </a:txBody>
                  <a:tcPr marT="45725" marB="45725" marR="91450" marL="91450"/>
                </a:tc>
                <a:tc>
                  <a:txBody>
                    <a:bodyPr/>
                    <a:lstStyle/>
                    <a:p>
                      <a:pPr indent="0" lvl="0" marL="0" marR="0" rtl="0" algn="l">
                        <a:lnSpc>
                          <a:spcPct val="100000"/>
                        </a:lnSpc>
                        <a:spcBef>
                          <a:spcPts val="0"/>
                        </a:spcBef>
                        <a:spcAft>
                          <a:spcPts val="0"/>
                        </a:spcAft>
                        <a:buNone/>
                      </a:pPr>
                      <a:r>
                        <a:rPr lang="en-GB" sz="1000" u="none" cap="none" strike="noStrike"/>
                        <a:t>Approximately 5hrs saved peer fortnight.</a:t>
                      </a:r>
                      <a:endParaRPr/>
                    </a:p>
                    <a:p>
                      <a:pPr indent="0" lvl="0" marL="0" marR="0" rtl="0" algn="l">
                        <a:lnSpc>
                          <a:spcPct val="100000"/>
                        </a:lnSpc>
                        <a:spcBef>
                          <a:spcPts val="0"/>
                        </a:spcBef>
                        <a:spcAft>
                          <a:spcPts val="0"/>
                        </a:spcAft>
                        <a:buNone/>
                      </a:pPr>
                      <a:r>
                        <a:t/>
                      </a:r>
                      <a:endParaRPr sz="1000" u="none" cap="none" strike="noStrike"/>
                    </a:p>
                    <a:p>
                      <a:pPr indent="0" lvl="0" marL="0" marR="0" rtl="0" algn="l">
                        <a:lnSpc>
                          <a:spcPct val="100000"/>
                        </a:lnSpc>
                        <a:spcBef>
                          <a:spcPts val="0"/>
                        </a:spcBef>
                        <a:spcAft>
                          <a:spcPts val="0"/>
                        </a:spcAft>
                        <a:buNone/>
                      </a:pPr>
                      <a:r>
                        <a:rPr lang="en-GB" sz="1000" u="none" cap="none" strike="noStrike"/>
                        <a:t>All employees receive their payslips on time.</a:t>
                      </a:r>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900"/>
                        <a:buFont typeface="Arial"/>
                        <a:buNone/>
                      </a:pPr>
                      <a:r>
                        <a:rPr lang="en-GB" sz="900" u="none" cap="none" strike="noStrike">
                          <a:solidFill>
                            <a:schemeClr val="dk1"/>
                          </a:solidFill>
                          <a:latin typeface="Arial"/>
                          <a:ea typeface="Arial"/>
                          <a:cs typeface="Arial"/>
                          <a:sym typeface="Arial"/>
                        </a:rPr>
                        <a:t>The website used for exchange rates may not be available.</a:t>
                      </a:r>
                      <a:endParaRPr/>
                    </a:p>
                    <a:p>
                      <a:pPr indent="0" lvl="0" marL="0" marR="0" rtl="0" algn="l">
                        <a:lnSpc>
                          <a:spcPct val="100000"/>
                        </a:lnSpc>
                        <a:spcBef>
                          <a:spcPts val="0"/>
                        </a:spcBef>
                        <a:spcAft>
                          <a:spcPts val="0"/>
                        </a:spcAft>
                        <a:buClr>
                          <a:srgbClr val="000000"/>
                        </a:buClr>
                        <a:buSzPts val="900"/>
                        <a:buFont typeface="Arial"/>
                        <a:buNone/>
                      </a:pPr>
                      <a:r>
                        <a:t/>
                      </a:r>
                      <a:endParaRPr sz="9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900"/>
                        <a:buFont typeface="Arial"/>
                        <a:buNone/>
                      </a:pPr>
                      <a:r>
                        <a:rPr lang="en-GB" sz="900" u="none" cap="none" strike="noStrike">
                          <a:solidFill>
                            <a:schemeClr val="dk1"/>
                          </a:solidFill>
                          <a:latin typeface="Arial"/>
                          <a:ea typeface="Arial"/>
                          <a:cs typeface="Arial"/>
                          <a:sym typeface="Arial"/>
                        </a:rPr>
                        <a:t>Excel to PDF conversion.</a:t>
                      </a:r>
                      <a:endParaRPr/>
                    </a:p>
                    <a:p>
                      <a:pPr indent="0" lvl="0" marL="0" marR="0" rtl="0" algn="l">
                        <a:lnSpc>
                          <a:spcPct val="100000"/>
                        </a:lnSpc>
                        <a:spcBef>
                          <a:spcPts val="0"/>
                        </a:spcBef>
                        <a:spcAft>
                          <a:spcPts val="0"/>
                        </a:spcAft>
                        <a:buClr>
                          <a:srgbClr val="000000"/>
                        </a:buClr>
                        <a:buSzPts val="900"/>
                        <a:buFont typeface="Arial"/>
                        <a:buNone/>
                      </a:pPr>
                      <a:r>
                        <a:t/>
                      </a:r>
                      <a:endParaRPr sz="9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900"/>
                        <a:buFont typeface="Arial"/>
                        <a:buNone/>
                      </a:pPr>
                      <a:r>
                        <a:rPr lang="en-GB" sz="900" u="none" cap="none" strike="noStrike">
                          <a:solidFill>
                            <a:schemeClr val="dk1"/>
                          </a:solidFill>
                          <a:latin typeface="Arial"/>
                          <a:ea typeface="Arial"/>
                          <a:cs typeface="Arial"/>
                          <a:sym typeface="Arial"/>
                        </a:rPr>
                        <a:t>Employees may no have sent in their time sheets on time to work out their payrate for the pay period.</a:t>
                      </a:r>
                      <a:endParaRPr/>
                    </a:p>
                  </a:txBody>
                  <a:tcPr marT="45725" marB="45725" marR="91450" marL="91450"/>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57" name="Shape 357"/>
        <p:cNvGrpSpPr/>
        <p:nvPr/>
      </p:nvGrpSpPr>
      <p:grpSpPr>
        <a:xfrm>
          <a:off x="0" y="0"/>
          <a:ext cx="0" cy="0"/>
          <a:chOff x="0" y="0"/>
          <a:chExt cx="0" cy="0"/>
        </a:xfrm>
      </p:grpSpPr>
      <p:sp>
        <p:nvSpPr>
          <p:cNvPr id="358" name="Google Shape;358;p11"/>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359" name="Google Shape;359;p11"/>
          <p:cNvSpPr txBox="1"/>
          <p:nvPr>
            <p:ph type="title"/>
          </p:nvPr>
        </p:nvSpPr>
        <p:spPr>
          <a:xfrm>
            <a:off x="841248" y="251312"/>
            <a:ext cx="10506456" cy="101026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venir"/>
              <a:buNone/>
            </a:pPr>
            <a:r>
              <a:rPr lang="en-GB"/>
              <a:t>Detailed Process Document (DPD)</a:t>
            </a:r>
            <a:endParaRPr/>
          </a:p>
        </p:txBody>
      </p:sp>
      <p:sp>
        <p:nvSpPr>
          <p:cNvPr id="360" name="Google Shape;360;p11"/>
          <p:cNvSpPr/>
          <p:nvPr/>
        </p:nvSpPr>
        <p:spPr>
          <a:xfrm>
            <a:off x="0" y="417618"/>
            <a:ext cx="128016" cy="631415"/>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361" name="Google Shape;361;p11"/>
          <p:cNvSpPr/>
          <p:nvPr/>
        </p:nvSpPr>
        <p:spPr>
          <a:xfrm>
            <a:off x="841248" y="1380864"/>
            <a:ext cx="10506456" cy="18288"/>
          </a:xfrm>
          <a:prstGeom prst="rect">
            <a:avLst/>
          </a:prstGeom>
          <a:solidFill>
            <a:srgbClr val="DABDD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grpSp>
        <p:nvGrpSpPr>
          <p:cNvPr id="362" name="Google Shape;362;p11"/>
          <p:cNvGrpSpPr/>
          <p:nvPr/>
        </p:nvGrpSpPr>
        <p:grpSpPr>
          <a:xfrm>
            <a:off x="909396" y="2345194"/>
            <a:ext cx="10364063" cy="3195001"/>
            <a:chOff x="71196" y="694972"/>
            <a:chExt cx="10364063" cy="3195001"/>
          </a:xfrm>
        </p:grpSpPr>
        <p:sp>
          <p:nvSpPr>
            <p:cNvPr id="363" name="Google Shape;363;p11"/>
            <p:cNvSpPr/>
            <p:nvPr/>
          </p:nvSpPr>
          <p:spPr>
            <a:xfrm>
              <a:off x="674477" y="694972"/>
              <a:ext cx="1887187" cy="1887187"/>
            </a:xfrm>
            <a:prstGeom prst="round2DiagRect">
              <a:avLst>
                <a:gd fmla="val 29727" name="adj1"/>
                <a:gd fmla="val 0" name="adj2"/>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11"/>
            <p:cNvSpPr/>
            <p:nvPr/>
          </p:nvSpPr>
          <p:spPr>
            <a:xfrm>
              <a:off x="1076665" y="1097160"/>
              <a:ext cx="1082812" cy="1082812"/>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11"/>
            <p:cNvSpPr/>
            <p:nvPr/>
          </p:nvSpPr>
          <p:spPr>
            <a:xfrm>
              <a:off x="71196" y="3169973"/>
              <a:ext cx="3093750" cy="72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1"/>
            <p:cNvSpPr txBox="1"/>
            <p:nvPr/>
          </p:nvSpPr>
          <p:spPr>
            <a:xfrm>
              <a:off x="71196" y="3169973"/>
              <a:ext cx="3093750" cy="720000"/>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Avenir"/>
                <a:buNone/>
              </a:pPr>
              <a:r>
                <a:rPr b="0" i="0" lang="en-GB" sz="1200" u="none" cap="none" strike="noStrike">
                  <a:solidFill>
                    <a:schemeClr val="dk1"/>
                  </a:solidFill>
                  <a:latin typeface="Avenir"/>
                  <a:ea typeface="Avenir"/>
                  <a:cs typeface="Avenir"/>
                  <a:sym typeface="Avenir"/>
                </a:rPr>
                <a:t>THIS DOCUMENT OUTLINES IN DETAIL ALL THE INFORMATION THAT WAS ACQUIRED DURING REQUIREMENTS GATHERING STAGE.</a:t>
              </a:r>
              <a:endParaRPr b="0" i="0" sz="1200" u="none" cap="none" strike="noStrike">
                <a:solidFill>
                  <a:schemeClr val="dk1"/>
                </a:solidFill>
                <a:latin typeface="Avenir"/>
                <a:ea typeface="Avenir"/>
                <a:cs typeface="Avenir"/>
                <a:sym typeface="Avenir"/>
              </a:endParaRPr>
            </a:p>
          </p:txBody>
        </p:sp>
        <p:sp>
          <p:nvSpPr>
            <p:cNvPr id="367" name="Google Shape;367;p11"/>
            <p:cNvSpPr/>
            <p:nvPr/>
          </p:nvSpPr>
          <p:spPr>
            <a:xfrm>
              <a:off x="4309634" y="694972"/>
              <a:ext cx="1887187" cy="1887187"/>
            </a:xfrm>
            <a:prstGeom prst="round2DiagRect">
              <a:avLst>
                <a:gd fmla="val 29727" name="adj1"/>
                <a:gd fmla="val 0" name="adj2"/>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11"/>
            <p:cNvSpPr/>
            <p:nvPr/>
          </p:nvSpPr>
          <p:spPr>
            <a:xfrm>
              <a:off x="4711821" y="1097160"/>
              <a:ext cx="1082812" cy="1082812"/>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11"/>
            <p:cNvSpPr/>
            <p:nvPr/>
          </p:nvSpPr>
          <p:spPr>
            <a:xfrm>
              <a:off x="3706353" y="3169973"/>
              <a:ext cx="3093750" cy="72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11"/>
            <p:cNvSpPr txBox="1"/>
            <p:nvPr/>
          </p:nvSpPr>
          <p:spPr>
            <a:xfrm>
              <a:off x="3706353" y="3169973"/>
              <a:ext cx="3093750" cy="720000"/>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Avenir"/>
                <a:buNone/>
              </a:pPr>
              <a:r>
                <a:rPr b="0" i="0" lang="en-GB" sz="1200" u="none" cap="none" strike="noStrike">
                  <a:solidFill>
                    <a:schemeClr val="dk1"/>
                  </a:solidFill>
                  <a:latin typeface="Avenir"/>
                  <a:ea typeface="Avenir"/>
                  <a:cs typeface="Avenir"/>
                  <a:sym typeface="Avenir"/>
                </a:rPr>
                <a:t>THE DOCUMENT IS CONSIDERED  ‘LIVE’ AND CAN BE UPDATED  SIMULTANEOUSLY ALONG SIDE DEVELOPMENT AND IS VERY FLEXIBLE TO CHANGE.</a:t>
              </a:r>
              <a:endParaRPr b="0" i="0" sz="1200" u="none" cap="none" strike="noStrike">
                <a:solidFill>
                  <a:schemeClr val="dk1"/>
                </a:solidFill>
                <a:latin typeface="Avenir"/>
                <a:ea typeface="Avenir"/>
                <a:cs typeface="Avenir"/>
                <a:sym typeface="Avenir"/>
              </a:endParaRPr>
            </a:p>
          </p:txBody>
        </p:sp>
        <p:sp>
          <p:nvSpPr>
            <p:cNvPr id="371" name="Google Shape;371;p11"/>
            <p:cNvSpPr/>
            <p:nvPr/>
          </p:nvSpPr>
          <p:spPr>
            <a:xfrm>
              <a:off x="7944790" y="694972"/>
              <a:ext cx="1887187" cy="1887187"/>
            </a:xfrm>
            <a:prstGeom prst="round2DiagRect">
              <a:avLst>
                <a:gd fmla="val 29727" name="adj1"/>
                <a:gd fmla="val 0" name="adj2"/>
              </a:avLst>
            </a:prstGeom>
            <a:solidFill>
              <a:srgbClr val="F2F2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11"/>
            <p:cNvSpPr/>
            <p:nvPr/>
          </p:nvSpPr>
          <p:spPr>
            <a:xfrm>
              <a:off x="8346978" y="1097160"/>
              <a:ext cx="1082812" cy="1082812"/>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11"/>
            <p:cNvSpPr/>
            <p:nvPr/>
          </p:nvSpPr>
          <p:spPr>
            <a:xfrm>
              <a:off x="7341509" y="3169973"/>
              <a:ext cx="3093750" cy="72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1"/>
            <p:cNvSpPr txBox="1"/>
            <p:nvPr/>
          </p:nvSpPr>
          <p:spPr>
            <a:xfrm>
              <a:off x="7341509" y="3169973"/>
              <a:ext cx="3093750" cy="720000"/>
            </a:xfrm>
            <a:prstGeom prst="rect">
              <a:avLst/>
            </a:prstGeom>
            <a:noFill/>
            <a:ln>
              <a:noFill/>
            </a:ln>
          </p:spPr>
          <p:txBody>
            <a:bodyPr anchorCtr="0" anchor="t" bIns="0" lIns="0" spcFirstLastPara="1" rIns="0" wrap="square" tIns="0">
              <a:noAutofit/>
            </a:bodyPr>
            <a:lstStyle/>
            <a:p>
              <a:pPr indent="0" lvl="0" marL="0" marR="0" rtl="0" algn="ctr">
                <a:lnSpc>
                  <a:spcPct val="90000"/>
                </a:lnSpc>
                <a:spcBef>
                  <a:spcPts val="0"/>
                </a:spcBef>
                <a:spcAft>
                  <a:spcPts val="0"/>
                </a:spcAft>
                <a:buClr>
                  <a:schemeClr val="dk1"/>
                </a:buClr>
                <a:buSzPts val="1200"/>
                <a:buFont typeface="Avenir"/>
                <a:buNone/>
              </a:pPr>
              <a:r>
                <a:rPr b="0" i="0" lang="en-GB" sz="1200" u="none" cap="none" strike="noStrike">
                  <a:solidFill>
                    <a:schemeClr val="dk1"/>
                  </a:solidFill>
                  <a:latin typeface="Avenir"/>
                  <a:ea typeface="Avenir"/>
                  <a:cs typeface="Avenir"/>
                  <a:sym typeface="Avenir"/>
                </a:rPr>
                <a:t>THIS DOCUMENTATION MUST BE SIGNED BY ALL STAKE HOLDERS AT THE BEGINNING, SO THAT DEVELOPMENT MAY COMMENCE.</a:t>
              </a:r>
              <a:endParaRPr b="0" i="0" sz="1200" u="none" cap="none" strike="noStrike">
                <a:solidFill>
                  <a:schemeClr val="dk1"/>
                </a:solidFill>
                <a:latin typeface="Avenir"/>
                <a:ea typeface="Avenir"/>
                <a:cs typeface="Avenir"/>
                <a:sym typeface="Aveni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79" name="Shape 379"/>
        <p:cNvGrpSpPr/>
        <p:nvPr/>
      </p:nvGrpSpPr>
      <p:grpSpPr>
        <a:xfrm>
          <a:off x="0" y="0"/>
          <a:ext cx="0" cy="0"/>
          <a:chOff x="0" y="0"/>
          <a:chExt cx="0" cy="0"/>
        </a:xfrm>
      </p:grpSpPr>
      <p:pic>
        <p:nvPicPr>
          <p:cNvPr id="380" name="Google Shape;380;g8be219202b_2_5"/>
          <p:cNvPicPr preferRelativeResize="0"/>
          <p:nvPr/>
        </p:nvPicPr>
        <p:blipFill rotWithShape="1">
          <a:blip r:embed="rId3">
            <a:alphaModFix/>
          </a:blip>
          <a:srcRect b="0" l="0" r="0" t="0"/>
          <a:stretch/>
        </p:blipFill>
        <p:spPr>
          <a:xfrm>
            <a:off x="689750" y="0"/>
            <a:ext cx="11564199" cy="6857999"/>
          </a:xfrm>
          <a:prstGeom prst="rect">
            <a:avLst/>
          </a:prstGeom>
          <a:noFill/>
          <a:ln>
            <a:noFill/>
          </a:ln>
        </p:spPr>
      </p:pic>
      <p:sp>
        <p:nvSpPr>
          <p:cNvPr id="381" name="Google Shape;381;g8be219202b_2_5"/>
          <p:cNvSpPr txBox="1"/>
          <p:nvPr>
            <p:ph type="title"/>
          </p:nvPr>
        </p:nvSpPr>
        <p:spPr>
          <a:xfrm>
            <a:off x="1078992" y="1938528"/>
            <a:ext cx="10177200" cy="2990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5400"/>
              <a:buNone/>
            </a:pPr>
            <a:r>
              <a:rPr lang="en-GB"/>
              <a:t>Demo</a:t>
            </a:r>
            <a:endParaRPr/>
          </a:p>
        </p:txBody>
      </p:sp>
      <p:sp>
        <p:nvSpPr>
          <p:cNvPr id="382" name="Google Shape;382;g8be219202b_2_5"/>
          <p:cNvSpPr txBox="1"/>
          <p:nvPr>
            <p:ph idx="4294967295" type="body"/>
          </p:nvPr>
        </p:nvSpPr>
        <p:spPr>
          <a:xfrm>
            <a:off x="841248" y="5102352"/>
            <a:ext cx="10607100" cy="585300"/>
          </a:xfrm>
          <a:prstGeom prst="rect">
            <a:avLst/>
          </a:prstGeom>
          <a:noFill/>
          <a:ln>
            <a:noFill/>
          </a:ln>
        </p:spPr>
        <p:txBody>
          <a:bodyPr anchorCtr="0" anchor="t" bIns="45700" lIns="91425" spcFirstLastPara="1" rIns="91425" wrap="square" tIns="45700">
            <a:noAutofit/>
          </a:bodyPr>
          <a:lstStyle/>
          <a:p>
            <a:pPr indent="0" lvl="0" marL="0" rtl="0" algn="l">
              <a:lnSpc>
                <a:spcPct val="110000"/>
              </a:lnSpc>
              <a:spcBef>
                <a:spcPts val="1000"/>
              </a:spcBef>
              <a:spcAft>
                <a:spcPts val="0"/>
              </a:spcAft>
              <a:buSzPts val="2800"/>
              <a:buNone/>
            </a:pPr>
            <a:r>
              <a:rPr lang="en-GB"/>
              <a:t>UiPath Automation using Orchestrator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7" name="Shape 387"/>
        <p:cNvGrpSpPr/>
        <p:nvPr/>
      </p:nvGrpSpPr>
      <p:grpSpPr>
        <a:xfrm>
          <a:off x="0" y="0"/>
          <a:ext cx="0" cy="0"/>
          <a:chOff x="0" y="0"/>
          <a:chExt cx="0" cy="0"/>
        </a:xfrm>
      </p:grpSpPr>
      <p:sp>
        <p:nvSpPr>
          <p:cNvPr id="388" name="Google Shape;388;g8be219202b_2_18"/>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GB"/>
              <a:t>Blockers</a:t>
            </a:r>
            <a:endParaRPr/>
          </a:p>
        </p:txBody>
      </p:sp>
      <p:sp>
        <p:nvSpPr>
          <p:cNvPr id="389" name="Google Shape;389;g8be219202b_2_18"/>
          <p:cNvSpPr txBox="1"/>
          <p:nvPr>
            <p:ph idx="1" type="body"/>
          </p:nvPr>
        </p:nvSpPr>
        <p:spPr>
          <a:xfrm>
            <a:off x="1115568" y="2478024"/>
            <a:ext cx="10168200" cy="3694200"/>
          </a:xfrm>
          <a:prstGeom prst="rect">
            <a:avLst/>
          </a:prstGeom>
          <a:noFill/>
          <a:ln>
            <a:noFill/>
          </a:ln>
        </p:spPr>
        <p:txBody>
          <a:bodyPr anchorCtr="0" anchor="t" bIns="45700" lIns="91425" spcFirstLastPara="1" rIns="91425" wrap="square" tIns="45700">
            <a:noAutofit/>
          </a:bodyPr>
          <a:lstStyle/>
          <a:p>
            <a:pPr indent="-311150" lvl="0" marL="457200" rtl="0" algn="l">
              <a:lnSpc>
                <a:spcPct val="110000"/>
              </a:lnSpc>
              <a:spcBef>
                <a:spcPts val="1000"/>
              </a:spcBef>
              <a:spcAft>
                <a:spcPts val="0"/>
              </a:spcAft>
              <a:buSzPts val="1300"/>
              <a:buChar char="●"/>
            </a:pPr>
            <a:r>
              <a:rPr lang="en-GB" sz="2300"/>
              <a:t>Reduced scope due to time constraints</a:t>
            </a:r>
            <a:endParaRPr sz="2300"/>
          </a:p>
          <a:p>
            <a:pPr indent="-311150" lvl="1" marL="914400" rtl="0" algn="l">
              <a:lnSpc>
                <a:spcPct val="110000"/>
              </a:lnSpc>
              <a:spcBef>
                <a:spcPts val="0"/>
              </a:spcBef>
              <a:spcAft>
                <a:spcPts val="0"/>
              </a:spcAft>
              <a:buSzPts val="1300"/>
              <a:buChar char="○"/>
            </a:pPr>
            <a:r>
              <a:rPr lang="en-GB" sz="1900"/>
              <a:t>Removed UiPath’s Machine learning extractor</a:t>
            </a:r>
            <a:endParaRPr sz="1900"/>
          </a:p>
          <a:p>
            <a:pPr indent="-311150" lvl="1" marL="914400" rtl="0" algn="l">
              <a:lnSpc>
                <a:spcPct val="110000"/>
              </a:lnSpc>
              <a:spcBef>
                <a:spcPts val="0"/>
              </a:spcBef>
              <a:spcAft>
                <a:spcPts val="0"/>
              </a:spcAft>
              <a:buSzPts val="1300"/>
              <a:buChar char="○"/>
            </a:pPr>
            <a:r>
              <a:rPr lang="en-GB" sz="1900"/>
              <a:t>Removed contractor update details process</a:t>
            </a:r>
            <a:endParaRPr sz="1900"/>
          </a:p>
          <a:p>
            <a:pPr indent="-311150" lvl="1" marL="914400" rtl="0" algn="l">
              <a:lnSpc>
                <a:spcPct val="110000"/>
              </a:lnSpc>
              <a:spcBef>
                <a:spcPts val="0"/>
              </a:spcBef>
              <a:spcAft>
                <a:spcPts val="0"/>
              </a:spcAft>
              <a:buSzPts val="1300"/>
              <a:buChar char="○"/>
            </a:pPr>
            <a:r>
              <a:rPr lang="en-GB" sz="1900"/>
              <a:t>Focus on tasks with greatest value</a:t>
            </a:r>
            <a:endParaRPr sz="1900"/>
          </a:p>
          <a:p>
            <a:pPr indent="-311150" lvl="0" marL="457200" rtl="0" algn="l">
              <a:lnSpc>
                <a:spcPct val="110000"/>
              </a:lnSpc>
              <a:spcBef>
                <a:spcPts val="0"/>
              </a:spcBef>
              <a:spcAft>
                <a:spcPts val="0"/>
              </a:spcAft>
              <a:buSzPts val="1300"/>
              <a:buChar char="●"/>
            </a:pPr>
            <a:r>
              <a:rPr lang="en-GB" sz="2300"/>
              <a:t>Selectors error</a:t>
            </a:r>
            <a:endParaRPr sz="2300"/>
          </a:p>
          <a:p>
            <a:pPr indent="-311150" lvl="1" marL="914400" rtl="0" algn="l">
              <a:lnSpc>
                <a:spcPct val="110000"/>
              </a:lnSpc>
              <a:spcBef>
                <a:spcPts val="0"/>
              </a:spcBef>
              <a:spcAft>
                <a:spcPts val="0"/>
              </a:spcAft>
              <a:buSzPts val="1300"/>
              <a:buChar char="○"/>
            </a:pPr>
            <a:r>
              <a:rPr lang="en-GB" sz="1900"/>
              <a:t>Sending hotkey to Excel </a:t>
            </a:r>
            <a:endParaRPr sz="1900"/>
          </a:p>
          <a:p>
            <a:pPr indent="-311150" lvl="0" marL="457200" rtl="0" algn="l">
              <a:lnSpc>
                <a:spcPct val="110000"/>
              </a:lnSpc>
              <a:spcBef>
                <a:spcPts val="0"/>
              </a:spcBef>
              <a:spcAft>
                <a:spcPts val="0"/>
              </a:spcAft>
              <a:buSzPts val="1300"/>
              <a:buChar char="●"/>
            </a:pPr>
            <a:r>
              <a:rPr lang="en-GB" sz="2300"/>
              <a:t>Incorrect layout when converting Excel to PDF</a:t>
            </a:r>
            <a:endParaRPr sz="2300"/>
          </a:p>
          <a:p>
            <a:pPr indent="-311150" lvl="1" marL="914400" rtl="0" algn="l">
              <a:lnSpc>
                <a:spcPct val="110000"/>
              </a:lnSpc>
              <a:spcBef>
                <a:spcPts val="0"/>
              </a:spcBef>
              <a:spcAft>
                <a:spcPts val="0"/>
              </a:spcAft>
              <a:buSzPts val="1300"/>
              <a:buChar char="○"/>
            </a:pPr>
            <a:r>
              <a:rPr lang="en-GB" sz="1900"/>
              <a:t>Document gets cut off</a:t>
            </a:r>
            <a:endParaRPr sz="1900"/>
          </a:p>
          <a:p>
            <a:pPr indent="-311150" lvl="1" marL="914400" rtl="0" algn="l">
              <a:lnSpc>
                <a:spcPct val="110000"/>
              </a:lnSpc>
              <a:spcBef>
                <a:spcPts val="0"/>
              </a:spcBef>
              <a:spcAft>
                <a:spcPts val="0"/>
              </a:spcAft>
              <a:buSzPts val="1300"/>
              <a:buChar char="○"/>
            </a:pPr>
            <a:r>
              <a:rPr lang="en-GB" sz="1900"/>
              <a:t>Reduced number of fields in Excel document</a:t>
            </a:r>
            <a:endParaRPr sz="1900"/>
          </a:p>
          <a:p>
            <a:pPr indent="-311150" lvl="0" marL="457200" rtl="0" algn="l">
              <a:lnSpc>
                <a:spcPct val="110000"/>
              </a:lnSpc>
              <a:spcBef>
                <a:spcPts val="0"/>
              </a:spcBef>
              <a:spcAft>
                <a:spcPts val="0"/>
              </a:spcAft>
              <a:buSzPts val="1300"/>
              <a:buChar char="●"/>
            </a:pPr>
            <a:r>
              <a:rPr lang="en-GB" sz="2300"/>
              <a:t>Triggering process biweekly</a:t>
            </a:r>
            <a:endParaRPr sz="23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g8be219202b_2_31"/>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GB"/>
              <a:t>Retrospection</a:t>
            </a:r>
            <a:endParaRPr/>
          </a:p>
        </p:txBody>
      </p:sp>
      <p:sp>
        <p:nvSpPr>
          <p:cNvPr id="396" name="Google Shape;396;g8be219202b_2_31"/>
          <p:cNvSpPr txBox="1"/>
          <p:nvPr>
            <p:ph idx="1" type="body"/>
          </p:nvPr>
        </p:nvSpPr>
        <p:spPr>
          <a:xfrm>
            <a:off x="613425" y="2128550"/>
            <a:ext cx="6825000" cy="4319700"/>
          </a:xfrm>
          <a:prstGeom prst="rect">
            <a:avLst/>
          </a:prstGeom>
          <a:noFill/>
          <a:ln>
            <a:noFill/>
          </a:ln>
        </p:spPr>
        <p:txBody>
          <a:bodyPr anchorCtr="0" anchor="t" bIns="45700" lIns="91425" spcFirstLastPara="1" rIns="91425" wrap="square" tIns="45700">
            <a:noAutofit/>
          </a:bodyPr>
          <a:lstStyle/>
          <a:p>
            <a:pPr indent="-292100" lvl="0" marL="457200" rtl="0" algn="l">
              <a:lnSpc>
                <a:spcPct val="115000"/>
              </a:lnSpc>
              <a:spcBef>
                <a:spcPts val="1200"/>
              </a:spcBef>
              <a:spcAft>
                <a:spcPts val="0"/>
              </a:spcAft>
              <a:buSzPts val="1000"/>
              <a:buChar char="●"/>
            </a:pPr>
            <a:r>
              <a:rPr lang="en-GB" sz="2000"/>
              <a:t>Reliability</a:t>
            </a:r>
            <a:endParaRPr sz="2000"/>
          </a:p>
          <a:p>
            <a:pPr indent="-292100" lvl="1" marL="914400" rtl="0" algn="l">
              <a:lnSpc>
                <a:spcPct val="115000"/>
              </a:lnSpc>
              <a:spcBef>
                <a:spcPts val="0"/>
              </a:spcBef>
              <a:spcAft>
                <a:spcPts val="0"/>
              </a:spcAft>
              <a:buSzPts val="1000"/>
              <a:buChar char="○"/>
            </a:pPr>
            <a:r>
              <a:rPr lang="en-GB" sz="1600"/>
              <a:t>Robust exception handling</a:t>
            </a:r>
            <a:endParaRPr sz="1600"/>
          </a:p>
          <a:p>
            <a:pPr indent="-292100" lvl="1" marL="914400" rtl="0" algn="l">
              <a:lnSpc>
                <a:spcPct val="115000"/>
              </a:lnSpc>
              <a:spcBef>
                <a:spcPts val="0"/>
              </a:spcBef>
              <a:spcAft>
                <a:spcPts val="0"/>
              </a:spcAft>
              <a:buSzPts val="1000"/>
              <a:buChar char="○"/>
            </a:pPr>
            <a:r>
              <a:rPr lang="en-GB" sz="1600"/>
              <a:t>Use of ReFramwork</a:t>
            </a:r>
            <a:endParaRPr sz="1600"/>
          </a:p>
          <a:p>
            <a:pPr indent="-292100" lvl="2" marL="1371600" rtl="0" algn="l">
              <a:lnSpc>
                <a:spcPct val="115000"/>
              </a:lnSpc>
              <a:spcBef>
                <a:spcPts val="0"/>
              </a:spcBef>
              <a:spcAft>
                <a:spcPts val="0"/>
              </a:spcAft>
              <a:buSzPts val="1000"/>
              <a:buChar char="•"/>
            </a:pPr>
            <a:r>
              <a:rPr lang="en-GB" sz="1600"/>
              <a:t>Business exception/ System exception</a:t>
            </a:r>
            <a:endParaRPr sz="1600"/>
          </a:p>
          <a:p>
            <a:pPr indent="-292100" lvl="1" marL="914400" rtl="0" algn="l">
              <a:lnSpc>
                <a:spcPct val="115000"/>
              </a:lnSpc>
              <a:spcBef>
                <a:spcPts val="0"/>
              </a:spcBef>
              <a:spcAft>
                <a:spcPts val="0"/>
              </a:spcAft>
              <a:buSzPts val="1000"/>
              <a:buChar char="○"/>
            </a:pPr>
            <a:r>
              <a:rPr lang="en-GB" sz="1600"/>
              <a:t>Could add: data validation</a:t>
            </a:r>
            <a:endParaRPr sz="1600"/>
          </a:p>
          <a:p>
            <a:pPr indent="-292100" lvl="0" marL="457200" rtl="0" algn="l">
              <a:lnSpc>
                <a:spcPct val="115000"/>
              </a:lnSpc>
              <a:spcBef>
                <a:spcPts val="0"/>
              </a:spcBef>
              <a:spcAft>
                <a:spcPts val="0"/>
              </a:spcAft>
              <a:buSzPts val="1000"/>
              <a:buChar char="●"/>
            </a:pPr>
            <a:r>
              <a:rPr lang="en-GB" sz="2000"/>
              <a:t>Efficiency</a:t>
            </a:r>
            <a:endParaRPr sz="2000"/>
          </a:p>
          <a:p>
            <a:pPr indent="-292100" lvl="1" marL="914400" rtl="0" algn="l">
              <a:lnSpc>
                <a:spcPct val="115000"/>
              </a:lnSpc>
              <a:spcBef>
                <a:spcPts val="0"/>
              </a:spcBef>
              <a:spcAft>
                <a:spcPts val="0"/>
              </a:spcAft>
              <a:buSzPts val="1000"/>
              <a:buChar char="○"/>
            </a:pPr>
            <a:r>
              <a:rPr lang="en-GB" sz="1600"/>
              <a:t>Execution time </a:t>
            </a:r>
            <a:r>
              <a:rPr b="1" lang="en-GB" sz="1600"/>
              <a:t>is</a:t>
            </a:r>
            <a:r>
              <a:rPr lang="en-GB" sz="1600"/>
              <a:t> 1 - 10 seconds per worker per process</a:t>
            </a:r>
            <a:endParaRPr sz="1600"/>
          </a:p>
          <a:p>
            <a:pPr indent="-292100" lvl="1" marL="914400" rtl="0" algn="l">
              <a:lnSpc>
                <a:spcPct val="115000"/>
              </a:lnSpc>
              <a:spcBef>
                <a:spcPts val="0"/>
              </a:spcBef>
              <a:spcAft>
                <a:spcPts val="0"/>
              </a:spcAft>
              <a:buSzPts val="1000"/>
              <a:buChar char="○"/>
            </a:pPr>
            <a:r>
              <a:rPr lang="en-GB" sz="1600"/>
              <a:t>Highly efficient</a:t>
            </a:r>
            <a:endParaRPr sz="1600"/>
          </a:p>
          <a:p>
            <a:pPr indent="-292100" lvl="0" marL="457200" rtl="0" algn="l">
              <a:lnSpc>
                <a:spcPct val="115000"/>
              </a:lnSpc>
              <a:spcBef>
                <a:spcPts val="0"/>
              </a:spcBef>
              <a:spcAft>
                <a:spcPts val="0"/>
              </a:spcAft>
              <a:buSzPts val="1000"/>
              <a:buChar char="●"/>
            </a:pPr>
            <a:r>
              <a:rPr lang="en-GB" sz="2000"/>
              <a:t>Maintainability</a:t>
            </a:r>
            <a:endParaRPr sz="2000"/>
          </a:p>
          <a:p>
            <a:pPr indent="-292100" lvl="1" marL="914400" rtl="0" algn="l">
              <a:lnSpc>
                <a:spcPct val="115000"/>
              </a:lnSpc>
              <a:spcBef>
                <a:spcPts val="0"/>
              </a:spcBef>
              <a:spcAft>
                <a:spcPts val="0"/>
              </a:spcAft>
              <a:buSzPts val="1000"/>
              <a:buChar char="○"/>
            </a:pPr>
            <a:r>
              <a:rPr lang="en-GB" sz="1600"/>
              <a:t>Lots of comments and labels</a:t>
            </a:r>
            <a:endParaRPr sz="1600"/>
          </a:p>
          <a:p>
            <a:pPr indent="-292100" lvl="1" marL="914400" rtl="0" algn="l">
              <a:lnSpc>
                <a:spcPct val="115000"/>
              </a:lnSpc>
              <a:spcBef>
                <a:spcPts val="0"/>
              </a:spcBef>
              <a:spcAft>
                <a:spcPts val="0"/>
              </a:spcAft>
              <a:buSzPts val="1000"/>
              <a:buChar char="○"/>
            </a:pPr>
            <a:r>
              <a:rPr lang="en-GB" sz="1600"/>
              <a:t>Modular approach</a:t>
            </a:r>
            <a:endParaRPr sz="1600"/>
          </a:p>
          <a:p>
            <a:pPr indent="-292100" lvl="0" marL="457200" rtl="0" algn="l">
              <a:lnSpc>
                <a:spcPct val="115000"/>
              </a:lnSpc>
              <a:spcBef>
                <a:spcPts val="0"/>
              </a:spcBef>
              <a:spcAft>
                <a:spcPts val="0"/>
              </a:spcAft>
              <a:buSzPts val="1000"/>
              <a:buChar char="●"/>
            </a:pPr>
            <a:r>
              <a:rPr lang="en-GB" sz="2000"/>
              <a:t>Extensibility</a:t>
            </a:r>
            <a:endParaRPr sz="2000"/>
          </a:p>
          <a:p>
            <a:pPr indent="-330200" lvl="1" marL="914400" rtl="0" algn="l">
              <a:lnSpc>
                <a:spcPct val="115000"/>
              </a:lnSpc>
              <a:spcBef>
                <a:spcPts val="0"/>
              </a:spcBef>
              <a:spcAft>
                <a:spcPts val="0"/>
              </a:spcAft>
              <a:buSzPts val="1600"/>
              <a:buChar char="○"/>
            </a:pPr>
            <a:r>
              <a:rPr lang="en-GB" sz="1600"/>
              <a:t>Easy to add more fields to workers</a:t>
            </a:r>
            <a:endParaRPr sz="1600"/>
          </a:p>
          <a:p>
            <a:pPr indent="-330200" lvl="1" marL="914400" rtl="0" algn="l">
              <a:lnSpc>
                <a:spcPct val="115000"/>
              </a:lnSpc>
              <a:spcBef>
                <a:spcPts val="0"/>
              </a:spcBef>
              <a:spcAft>
                <a:spcPts val="0"/>
              </a:spcAft>
              <a:buSzPts val="1600"/>
              <a:buChar char="○"/>
            </a:pPr>
            <a:r>
              <a:rPr lang="en-GB" sz="1600"/>
              <a:t>Difficult to add new currency</a:t>
            </a:r>
            <a:endParaRPr sz="1600"/>
          </a:p>
          <a:p>
            <a:pPr indent="0" lvl="0" marL="457200" rtl="0" algn="l">
              <a:lnSpc>
                <a:spcPct val="110000"/>
              </a:lnSpc>
              <a:spcBef>
                <a:spcPts val="1200"/>
              </a:spcBef>
              <a:spcAft>
                <a:spcPts val="0"/>
              </a:spcAft>
              <a:buSzPts val="1800"/>
              <a:buNone/>
            </a:pPr>
            <a:r>
              <a:t/>
            </a:r>
            <a:endParaRPr/>
          </a:p>
        </p:txBody>
      </p:sp>
      <p:pic>
        <p:nvPicPr>
          <p:cNvPr id="397" name="Google Shape;397;g8be219202b_2_31"/>
          <p:cNvPicPr preferRelativeResize="0"/>
          <p:nvPr/>
        </p:nvPicPr>
        <p:blipFill rotWithShape="1">
          <a:blip r:embed="rId3">
            <a:alphaModFix/>
          </a:blip>
          <a:srcRect b="0" l="0" r="0" t="0"/>
          <a:stretch/>
        </p:blipFill>
        <p:spPr>
          <a:xfrm>
            <a:off x="7612331" y="548650"/>
            <a:ext cx="4161669" cy="5899600"/>
          </a:xfrm>
          <a:prstGeom prst="rect">
            <a:avLst/>
          </a:prstGeom>
          <a:noFill/>
          <a:ln>
            <a:noFill/>
          </a:ln>
        </p:spPr>
      </p:pic>
      <p:cxnSp>
        <p:nvCxnSpPr>
          <p:cNvPr id="398" name="Google Shape;398;g8be219202b_2_31"/>
          <p:cNvCxnSpPr/>
          <p:nvPr/>
        </p:nvCxnSpPr>
        <p:spPr>
          <a:xfrm>
            <a:off x="7118400" y="3488900"/>
            <a:ext cx="1201200" cy="0"/>
          </a:xfrm>
          <a:prstGeom prst="straightConnector1">
            <a:avLst/>
          </a:prstGeom>
          <a:noFill/>
          <a:ln cap="flat" cmpd="sng" w="38100">
            <a:solidFill>
              <a:srgbClr val="FF0000"/>
            </a:solidFill>
            <a:prstDash val="solid"/>
            <a:round/>
            <a:headEnd len="sm" w="sm" type="none"/>
            <a:tailEnd len="med" w="med" type="triangle"/>
          </a:ln>
        </p:spPr>
      </p:cxnSp>
      <p:cxnSp>
        <p:nvCxnSpPr>
          <p:cNvPr id="399" name="Google Shape;399;g8be219202b_2_31"/>
          <p:cNvCxnSpPr/>
          <p:nvPr/>
        </p:nvCxnSpPr>
        <p:spPr>
          <a:xfrm>
            <a:off x="7118400" y="4471975"/>
            <a:ext cx="1201200" cy="0"/>
          </a:xfrm>
          <a:prstGeom prst="straightConnector1">
            <a:avLst/>
          </a:prstGeom>
          <a:noFill/>
          <a:ln cap="flat" cmpd="sng" w="38100">
            <a:solidFill>
              <a:srgbClr val="FF0000"/>
            </a:solidFill>
            <a:prstDash val="solid"/>
            <a:round/>
            <a:headEnd len="sm" w="sm" type="none"/>
            <a:tailEnd len="med" w="med" type="triangle"/>
          </a:ln>
        </p:spPr>
      </p:cxnSp>
      <p:cxnSp>
        <p:nvCxnSpPr>
          <p:cNvPr id="400" name="Google Shape;400;g8be219202b_2_31"/>
          <p:cNvCxnSpPr/>
          <p:nvPr/>
        </p:nvCxnSpPr>
        <p:spPr>
          <a:xfrm>
            <a:off x="7065400" y="2019425"/>
            <a:ext cx="940500" cy="0"/>
          </a:xfrm>
          <a:prstGeom prst="straightConnector1">
            <a:avLst/>
          </a:prstGeom>
          <a:noFill/>
          <a:ln cap="flat" cmpd="sng" w="38100">
            <a:solidFill>
              <a:srgbClr val="FF0000"/>
            </a:solidFill>
            <a:prstDash val="solid"/>
            <a:round/>
            <a:headEnd len="sm" w="sm"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0"/>
                                        </p:tgtEl>
                                        <p:attrNameLst>
                                          <p:attrName>style.visibility</p:attrName>
                                        </p:attrNameLst>
                                      </p:cBhvr>
                                      <p:to>
                                        <p:strVal val="visible"/>
                                      </p:to>
                                    </p:set>
                                    <p:animEffect filter="fade" transition="in">
                                      <p:cBhvr>
                                        <p:cTn dur="1000"/>
                                        <p:tgtEl>
                                          <p:spTgt spid="4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8"/>
                                        </p:tgtEl>
                                        <p:attrNameLst>
                                          <p:attrName>style.visibility</p:attrName>
                                        </p:attrNameLst>
                                      </p:cBhvr>
                                      <p:to>
                                        <p:strVal val="visible"/>
                                      </p:to>
                                    </p:set>
                                    <p:animEffect filter="fade" transition="in">
                                      <p:cBhvr>
                                        <p:cTn dur="500"/>
                                        <p:tgtEl>
                                          <p:spTgt spid="3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9"/>
                                        </p:tgtEl>
                                        <p:attrNameLst>
                                          <p:attrName>style.visibility</p:attrName>
                                        </p:attrNameLst>
                                      </p:cBhvr>
                                      <p:to>
                                        <p:strVal val="visible"/>
                                      </p:to>
                                    </p:set>
                                    <p:animEffect filter="fade" transition="in">
                                      <p:cBhvr>
                                        <p:cTn dur="500"/>
                                        <p:tgtEl>
                                          <p:spTgt spid="3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5" name="Shape 405"/>
        <p:cNvGrpSpPr/>
        <p:nvPr/>
      </p:nvGrpSpPr>
      <p:grpSpPr>
        <a:xfrm>
          <a:off x="0" y="0"/>
          <a:ext cx="0" cy="0"/>
          <a:chOff x="0" y="0"/>
          <a:chExt cx="0" cy="0"/>
        </a:xfrm>
      </p:grpSpPr>
      <p:sp>
        <p:nvSpPr>
          <p:cNvPr id="406" name="Google Shape;406;g8be219202b_1_0"/>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GB"/>
              <a:t>Retrospection</a:t>
            </a:r>
            <a:endParaRPr/>
          </a:p>
        </p:txBody>
      </p:sp>
      <p:sp>
        <p:nvSpPr>
          <p:cNvPr id="407" name="Google Shape;407;g8be219202b_1_0"/>
          <p:cNvSpPr txBox="1"/>
          <p:nvPr>
            <p:ph idx="1" type="body"/>
          </p:nvPr>
        </p:nvSpPr>
        <p:spPr>
          <a:xfrm>
            <a:off x="613425" y="2128550"/>
            <a:ext cx="6825000" cy="4319700"/>
          </a:xfrm>
          <a:prstGeom prst="rect">
            <a:avLst/>
          </a:prstGeom>
          <a:noFill/>
          <a:ln>
            <a:noFill/>
          </a:ln>
        </p:spPr>
        <p:txBody>
          <a:bodyPr anchorCtr="0" anchor="t" bIns="45700" lIns="91425" spcFirstLastPara="1" rIns="91425" wrap="square" tIns="45700">
            <a:noAutofit/>
          </a:bodyPr>
          <a:lstStyle/>
          <a:p>
            <a:pPr indent="-292100" lvl="0" marL="457200" rtl="0" algn="l">
              <a:lnSpc>
                <a:spcPct val="115000"/>
              </a:lnSpc>
              <a:spcBef>
                <a:spcPts val="1200"/>
              </a:spcBef>
              <a:spcAft>
                <a:spcPts val="0"/>
              </a:spcAft>
              <a:buSzPts val="1000"/>
              <a:buChar char="●"/>
            </a:pPr>
            <a:r>
              <a:rPr lang="en-GB" sz="2000"/>
              <a:t>Reliability</a:t>
            </a:r>
            <a:endParaRPr sz="2000"/>
          </a:p>
          <a:p>
            <a:pPr indent="-292100" lvl="1" marL="914400" rtl="0" algn="l">
              <a:lnSpc>
                <a:spcPct val="115000"/>
              </a:lnSpc>
              <a:spcBef>
                <a:spcPts val="0"/>
              </a:spcBef>
              <a:spcAft>
                <a:spcPts val="0"/>
              </a:spcAft>
              <a:buSzPts val="1000"/>
              <a:buChar char="○"/>
            </a:pPr>
            <a:r>
              <a:rPr lang="en-GB" sz="1600"/>
              <a:t>Robust exception handling</a:t>
            </a:r>
            <a:endParaRPr sz="1600"/>
          </a:p>
          <a:p>
            <a:pPr indent="-292100" lvl="1" marL="914400" rtl="0" algn="l">
              <a:lnSpc>
                <a:spcPct val="115000"/>
              </a:lnSpc>
              <a:spcBef>
                <a:spcPts val="0"/>
              </a:spcBef>
              <a:spcAft>
                <a:spcPts val="0"/>
              </a:spcAft>
              <a:buSzPts val="1000"/>
              <a:buChar char="○"/>
            </a:pPr>
            <a:r>
              <a:rPr lang="en-GB" sz="1600"/>
              <a:t>Use of ReFramwork</a:t>
            </a:r>
            <a:endParaRPr sz="1600"/>
          </a:p>
          <a:p>
            <a:pPr indent="-292100" lvl="2" marL="1371600" rtl="0" algn="l">
              <a:lnSpc>
                <a:spcPct val="115000"/>
              </a:lnSpc>
              <a:spcBef>
                <a:spcPts val="0"/>
              </a:spcBef>
              <a:spcAft>
                <a:spcPts val="0"/>
              </a:spcAft>
              <a:buSzPts val="1000"/>
              <a:buChar char="•"/>
            </a:pPr>
            <a:r>
              <a:rPr lang="en-GB" sz="1600"/>
              <a:t>Business exception/ System exception</a:t>
            </a:r>
            <a:endParaRPr sz="1600"/>
          </a:p>
          <a:p>
            <a:pPr indent="-292100" lvl="1" marL="914400" rtl="0" algn="l">
              <a:lnSpc>
                <a:spcPct val="115000"/>
              </a:lnSpc>
              <a:spcBef>
                <a:spcPts val="0"/>
              </a:spcBef>
              <a:spcAft>
                <a:spcPts val="0"/>
              </a:spcAft>
              <a:buSzPts val="1000"/>
              <a:buChar char="○"/>
            </a:pPr>
            <a:r>
              <a:rPr lang="en-GB" sz="1600"/>
              <a:t>Could add: data validation</a:t>
            </a:r>
            <a:endParaRPr sz="1600"/>
          </a:p>
          <a:p>
            <a:pPr indent="-292100" lvl="0" marL="457200" rtl="0" algn="l">
              <a:lnSpc>
                <a:spcPct val="115000"/>
              </a:lnSpc>
              <a:spcBef>
                <a:spcPts val="0"/>
              </a:spcBef>
              <a:spcAft>
                <a:spcPts val="0"/>
              </a:spcAft>
              <a:buSzPts val="1000"/>
              <a:buChar char="●"/>
            </a:pPr>
            <a:r>
              <a:rPr lang="en-GB" sz="2000"/>
              <a:t>Efficiency</a:t>
            </a:r>
            <a:endParaRPr sz="2000"/>
          </a:p>
          <a:p>
            <a:pPr indent="-292100" lvl="1" marL="914400" rtl="0" algn="l">
              <a:lnSpc>
                <a:spcPct val="115000"/>
              </a:lnSpc>
              <a:spcBef>
                <a:spcPts val="0"/>
              </a:spcBef>
              <a:spcAft>
                <a:spcPts val="0"/>
              </a:spcAft>
              <a:buSzPts val="1000"/>
              <a:buChar char="○"/>
            </a:pPr>
            <a:r>
              <a:rPr lang="en-GB" sz="1600"/>
              <a:t>Execution time </a:t>
            </a:r>
            <a:r>
              <a:rPr b="1" lang="en-GB" sz="1600"/>
              <a:t>is</a:t>
            </a:r>
            <a:r>
              <a:rPr lang="en-GB" sz="1600"/>
              <a:t> 1 - 10 seconds per worker per process</a:t>
            </a:r>
            <a:endParaRPr sz="1600"/>
          </a:p>
          <a:p>
            <a:pPr indent="-292100" lvl="1" marL="914400" rtl="0" algn="l">
              <a:lnSpc>
                <a:spcPct val="115000"/>
              </a:lnSpc>
              <a:spcBef>
                <a:spcPts val="0"/>
              </a:spcBef>
              <a:spcAft>
                <a:spcPts val="0"/>
              </a:spcAft>
              <a:buSzPts val="1000"/>
              <a:buChar char="○"/>
            </a:pPr>
            <a:r>
              <a:rPr lang="en-GB" sz="1600"/>
              <a:t>Highly efficient</a:t>
            </a:r>
            <a:endParaRPr sz="1600"/>
          </a:p>
          <a:p>
            <a:pPr indent="-292100" lvl="0" marL="457200" rtl="0" algn="l">
              <a:lnSpc>
                <a:spcPct val="115000"/>
              </a:lnSpc>
              <a:spcBef>
                <a:spcPts val="0"/>
              </a:spcBef>
              <a:spcAft>
                <a:spcPts val="0"/>
              </a:spcAft>
              <a:buSzPts val="1000"/>
              <a:buChar char="●"/>
            </a:pPr>
            <a:r>
              <a:rPr lang="en-GB" sz="2000"/>
              <a:t>Maintainability</a:t>
            </a:r>
            <a:endParaRPr sz="2000"/>
          </a:p>
          <a:p>
            <a:pPr indent="-292100" lvl="1" marL="914400" rtl="0" algn="l">
              <a:lnSpc>
                <a:spcPct val="115000"/>
              </a:lnSpc>
              <a:spcBef>
                <a:spcPts val="0"/>
              </a:spcBef>
              <a:spcAft>
                <a:spcPts val="0"/>
              </a:spcAft>
              <a:buSzPts val="1000"/>
              <a:buChar char="○"/>
            </a:pPr>
            <a:r>
              <a:rPr lang="en-GB" sz="1600"/>
              <a:t>Lots of comments and labels</a:t>
            </a:r>
            <a:endParaRPr sz="1600"/>
          </a:p>
          <a:p>
            <a:pPr indent="-292100" lvl="1" marL="914400" rtl="0" algn="l">
              <a:lnSpc>
                <a:spcPct val="115000"/>
              </a:lnSpc>
              <a:spcBef>
                <a:spcPts val="0"/>
              </a:spcBef>
              <a:spcAft>
                <a:spcPts val="0"/>
              </a:spcAft>
              <a:buSzPts val="1000"/>
              <a:buChar char="○"/>
            </a:pPr>
            <a:r>
              <a:rPr lang="en-GB" sz="1600"/>
              <a:t>Modular approach</a:t>
            </a:r>
            <a:endParaRPr sz="1600"/>
          </a:p>
          <a:p>
            <a:pPr indent="-292100" lvl="0" marL="457200" rtl="0" algn="l">
              <a:lnSpc>
                <a:spcPct val="115000"/>
              </a:lnSpc>
              <a:spcBef>
                <a:spcPts val="0"/>
              </a:spcBef>
              <a:spcAft>
                <a:spcPts val="0"/>
              </a:spcAft>
              <a:buSzPts val="1000"/>
              <a:buChar char="●"/>
            </a:pPr>
            <a:r>
              <a:rPr lang="en-GB" sz="2000"/>
              <a:t>Extensibility</a:t>
            </a:r>
            <a:endParaRPr sz="2000"/>
          </a:p>
          <a:p>
            <a:pPr indent="-330200" lvl="1" marL="914400" rtl="0" algn="l">
              <a:lnSpc>
                <a:spcPct val="115000"/>
              </a:lnSpc>
              <a:spcBef>
                <a:spcPts val="0"/>
              </a:spcBef>
              <a:spcAft>
                <a:spcPts val="0"/>
              </a:spcAft>
              <a:buSzPts val="1600"/>
              <a:buChar char="○"/>
            </a:pPr>
            <a:r>
              <a:rPr lang="en-GB" sz="1600"/>
              <a:t>Easy to add more fields to workers</a:t>
            </a:r>
            <a:endParaRPr sz="1600"/>
          </a:p>
          <a:p>
            <a:pPr indent="-330200" lvl="1" marL="914400" rtl="0" algn="l">
              <a:lnSpc>
                <a:spcPct val="115000"/>
              </a:lnSpc>
              <a:spcBef>
                <a:spcPts val="0"/>
              </a:spcBef>
              <a:spcAft>
                <a:spcPts val="0"/>
              </a:spcAft>
              <a:buSzPts val="1600"/>
              <a:buChar char="○"/>
            </a:pPr>
            <a:r>
              <a:rPr lang="en-GB" sz="1600"/>
              <a:t>Difficult to add new currency</a:t>
            </a:r>
            <a:endParaRPr sz="1600"/>
          </a:p>
          <a:p>
            <a:pPr indent="0" lvl="0" marL="457200" rtl="0" algn="l">
              <a:lnSpc>
                <a:spcPct val="110000"/>
              </a:lnSpc>
              <a:spcBef>
                <a:spcPts val="1200"/>
              </a:spcBef>
              <a:spcAft>
                <a:spcPts val="0"/>
              </a:spcAft>
              <a:buSzPts val="1800"/>
              <a:buNone/>
            </a:pPr>
            <a:r>
              <a:t/>
            </a:r>
            <a:endParaRPr/>
          </a:p>
        </p:txBody>
      </p:sp>
      <p:pic>
        <p:nvPicPr>
          <p:cNvPr id="408" name="Google Shape;408;g8be219202b_1_0"/>
          <p:cNvPicPr preferRelativeResize="0"/>
          <p:nvPr/>
        </p:nvPicPr>
        <p:blipFill rotWithShape="1">
          <a:blip r:embed="rId3">
            <a:alphaModFix/>
          </a:blip>
          <a:srcRect b="0" l="0" r="0" t="0"/>
          <a:stretch/>
        </p:blipFill>
        <p:spPr>
          <a:xfrm>
            <a:off x="7476225" y="1240925"/>
            <a:ext cx="4410975" cy="52074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3" name="Shape 413"/>
        <p:cNvGrpSpPr/>
        <p:nvPr/>
      </p:nvGrpSpPr>
      <p:grpSpPr>
        <a:xfrm>
          <a:off x="0" y="0"/>
          <a:ext cx="0" cy="0"/>
          <a:chOff x="0" y="0"/>
          <a:chExt cx="0" cy="0"/>
        </a:xfrm>
      </p:grpSpPr>
      <p:sp>
        <p:nvSpPr>
          <p:cNvPr id="414" name="Google Shape;414;g8be219202b_2_45"/>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GB"/>
              <a:t>Retrospection</a:t>
            </a:r>
            <a:endParaRPr/>
          </a:p>
        </p:txBody>
      </p:sp>
      <p:sp>
        <p:nvSpPr>
          <p:cNvPr id="415" name="Google Shape;415;g8be219202b_2_45"/>
          <p:cNvSpPr txBox="1"/>
          <p:nvPr>
            <p:ph idx="1" type="body"/>
          </p:nvPr>
        </p:nvSpPr>
        <p:spPr>
          <a:xfrm>
            <a:off x="613425" y="2128550"/>
            <a:ext cx="6825000" cy="4319700"/>
          </a:xfrm>
          <a:prstGeom prst="rect">
            <a:avLst/>
          </a:prstGeom>
          <a:noFill/>
          <a:ln>
            <a:noFill/>
          </a:ln>
        </p:spPr>
        <p:txBody>
          <a:bodyPr anchorCtr="0" anchor="t" bIns="45700" lIns="91425" spcFirstLastPara="1" rIns="91425" wrap="square" tIns="45700">
            <a:noAutofit/>
          </a:bodyPr>
          <a:lstStyle/>
          <a:p>
            <a:pPr indent="-292100" lvl="0" marL="457200" rtl="0" algn="l">
              <a:lnSpc>
                <a:spcPct val="115000"/>
              </a:lnSpc>
              <a:spcBef>
                <a:spcPts val="1200"/>
              </a:spcBef>
              <a:spcAft>
                <a:spcPts val="0"/>
              </a:spcAft>
              <a:buSzPts val="1000"/>
              <a:buChar char="●"/>
            </a:pPr>
            <a:r>
              <a:rPr lang="en-GB" sz="2000"/>
              <a:t>Reliability</a:t>
            </a:r>
            <a:endParaRPr sz="2000"/>
          </a:p>
          <a:p>
            <a:pPr indent="-292100" lvl="1" marL="914400" rtl="0" algn="l">
              <a:lnSpc>
                <a:spcPct val="115000"/>
              </a:lnSpc>
              <a:spcBef>
                <a:spcPts val="0"/>
              </a:spcBef>
              <a:spcAft>
                <a:spcPts val="0"/>
              </a:spcAft>
              <a:buSzPts val="1000"/>
              <a:buChar char="○"/>
            </a:pPr>
            <a:r>
              <a:rPr lang="en-GB" sz="1600"/>
              <a:t>Robust exception handling</a:t>
            </a:r>
            <a:endParaRPr sz="1600"/>
          </a:p>
          <a:p>
            <a:pPr indent="-292100" lvl="1" marL="914400" rtl="0" algn="l">
              <a:lnSpc>
                <a:spcPct val="115000"/>
              </a:lnSpc>
              <a:spcBef>
                <a:spcPts val="0"/>
              </a:spcBef>
              <a:spcAft>
                <a:spcPts val="0"/>
              </a:spcAft>
              <a:buSzPts val="1000"/>
              <a:buChar char="○"/>
            </a:pPr>
            <a:r>
              <a:rPr lang="en-GB" sz="1600"/>
              <a:t>Use of ReFramwork</a:t>
            </a:r>
            <a:endParaRPr sz="1600"/>
          </a:p>
          <a:p>
            <a:pPr indent="-292100" lvl="2" marL="1371600" rtl="0" algn="l">
              <a:lnSpc>
                <a:spcPct val="115000"/>
              </a:lnSpc>
              <a:spcBef>
                <a:spcPts val="0"/>
              </a:spcBef>
              <a:spcAft>
                <a:spcPts val="0"/>
              </a:spcAft>
              <a:buSzPts val="1000"/>
              <a:buChar char="•"/>
            </a:pPr>
            <a:r>
              <a:rPr lang="en-GB" sz="1600"/>
              <a:t>Business exception/ System exception</a:t>
            </a:r>
            <a:endParaRPr sz="1600"/>
          </a:p>
          <a:p>
            <a:pPr indent="-292100" lvl="1" marL="914400" rtl="0" algn="l">
              <a:lnSpc>
                <a:spcPct val="115000"/>
              </a:lnSpc>
              <a:spcBef>
                <a:spcPts val="0"/>
              </a:spcBef>
              <a:spcAft>
                <a:spcPts val="0"/>
              </a:spcAft>
              <a:buSzPts val="1000"/>
              <a:buChar char="○"/>
            </a:pPr>
            <a:r>
              <a:rPr lang="en-GB" sz="1600"/>
              <a:t>Could add: data validation</a:t>
            </a:r>
            <a:endParaRPr sz="1600"/>
          </a:p>
          <a:p>
            <a:pPr indent="-292100" lvl="0" marL="457200" rtl="0" algn="l">
              <a:lnSpc>
                <a:spcPct val="115000"/>
              </a:lnSpc>
              <a:spcBef>
                <a:spcPts val="0"/>
              </a:spcBef>
              <a:spcAft>
                <a:spcPts val="0"/>
              </a:spcAft>
              <a:buSzPts val="1000"/>
              <a:buChar char="●"/>
            </a:pPr>
            <a:r>
              <a:rPr lang="en-GB" sz="2000"/>
              <a:t>Efficiency</a:t>
            </a:r>
            <a:endParaRPr sz="2000"/>
          </a:p>
          <a:p>
            <a:pPr indent="-292100" lvl="1" marL="914400" rtl="0" algn="l">
              <a:lnSpc>
                <a:spcPct val="115000"/>
              </a:lnSpc>
              <a:spcBef>
                <a:spcPts val="0"/>
              </a:spcBef>
              <a:spcAft>
                <a:spcPts val="0"/>
              </a:spcAft>
              <a:buSzPts val="1000"/>
              <a:buChar char="○"/>
            </a:pPr>
            <a:r>
              <a:rPr lang="en-GB" sz="1600"/>
              <a:t>Execution time </a:t>
            </a:r>
            <a:r>
              <a:rPr b="1" lang="en-GB" sz="1600"/>
              <a:t>is</a:t>
            </a:r>
            <a:r>
              <a:rPr lang="en-GB" sz="1600"/>
              <a:t> 1 - 10 seconds per worker per process</a:t>
            </a:r>
            <a:endParaRPr sz="1600"/>
          </a:p>
          <a:p>
            <a:pPr indent="-292100" lvl="1" marL="914400" rtl="0" algn="l">
              <a:lnSpc>
                <a:spcPct val="115000"/>
              </a:lnSpc>
              <a:spcBef>
                <a:spcPts val="0"/>
              </a:spcBef>
              <a:spcAft>
                <a:spcPts val="0"/>
              </a:spcAft>
              <a:buSzPts val="1000"/>
              <a:buChar char="○"/>
            </a:pPr>
            <a:r>
              <a:rPr lang="en-GB" sz="1600"/>
              <a:t>Highly efficient</a:t>
            </a:r>
            <a:endParaRPr sz="1600"/>
          </a:p>
          <a:p>
            <a:pPr indent="-292100" lvl="0" marL="457200" rtl="0" algn="l">
              <a:lnSpc>
                <a:spcPct val="115000"/>
              </a:lnSpc>
              <a:spcBef>
                <a:spcPts val="0"/>
              </a:spcBef>
              <a:spcAft>
                <a:spcPts val="0"/>
              </a:spcAft>
              <a:buSzPts val="1000"/>
              <a:buChar char="●"/>
            </a:pPr>
            <a:r>
              <a:rPr lang="en-GB" sz="2000"/>
              <a:t>Maintainability</a:t>
            </a:r>
            <a:endParaRPr sz="2000"/>
          </a:p>
          <a:p>
            <a:pPr indent="-292100" lvl="1" marL="914400" rtl="0" algn="l">
              <a:lnSpc>
                <a:spcPct val="115000"/>
              </a:lnSpc>
              <a:spcBef>
                <a:spcPts val="0"/>
              </a:spcBef>
              <a:spcAft>
                <a:spcPts val="0"/>
              </a:spcAft>
              <a:buSzPts val="1000"/>
              <a:buChar char="○"/>
            </a:pPr>
            <a:r>
              <a:rPr lang="en-GB" sz="1600"/>
              <a:t>Lots of comments and labels</a:t>
            </a:r>
            <a:endParaRPr sz="1600"/>
          </a:p>
          <a:p>
            <a:pPr indent="-292100" lvl="1" marL="914400" rtl="0" algn="l">
              <a:lnSpc>
                <a:spcPct val="115000"/>
              </a:lnSpc>
              <a:spcBef>
                <a:spcPts val="0"/>
              </a:spcBef>
              <a:spcAft>
                <a:spcPts val="0"/>
              </a:spcAft>
              <a:buSzPts val="1000"/>
              <a:buChar char="○"/>
            </a:pPr>
            <a:r>
              <a:rPr lang="en-GB" sz="1600"/>
              <a:t>Modular approach</a:t>
            </a:r>
            <a:endParaRPr sz="1600"/>
          </a:p>
          <a:p>
            <a:pPr indent="-292100" lvl="0" marL="457200" rtl="0" algn="l">
              <a:lnSpc>
                <a:spcPct val="115000"/>
              </a:lnSpc>
              <a:spcBef>
                <a:spcPts val="0"/>
              </a:spcBef>
              <a:spcAft>
                <a:spcPts val="0"/>
              </a:spcAft>
              <a:buSzPts val="1000"/>
              <a:buChar char="●"/>
            </a:pPr>
            <a:r>
              <a:rPr lang="en-GB" sz="2000"/>
              <a:t>Extensibility</a:t>
            </a:r>
            <a:endParaRPr sz="2000"/>
          </a:p>
          <a:p>
            <a:pPr indent="-330200" lvl="1" marL="914400" rtl="0" algn="l">
              <a:lnSpc>
                <a:spcPct val="115000"/>
              </a:lnSpc>
              <a:spcBef>
                <a:spcPts val="0"/>
              </a:spcBef>
              <a:spcAft>
                <a:spcPts val="0"/>
              </a:spcAft>
              <a:buSzPts val="1600"/>
              <a:buChar char="○"/>
            </a:pPr>
            <a:r>
              <a:rPr lang="en-GB" sz="1600"/>
              <a:t>Easy to add more fields to workers</a:t>
            </a:r>
            <a:endParaRPr sz="1600"/>
          </a:p>
          <a:p>
            <a:pPr indent="-330200" lvl="1" marL="914400" rtl="0" algn="l">
              <a:lnSpc>
                <a:spcPct val="115000"/>
              </a:lnSpc>
              <a:spcBef>
                <a:spcPts val="0"/>
              </a:spcBef>
              <a:spcAft>
                <a:spcPts val="0"/>
              </a:spcAft>
              <a:buSzPts val="1600"/>
              <a:buChar char="○"/>
            </a:pPr>
            <a:r>
              <a:rPr lang="en-GB" sz="1600"/>
              <a:t>Difficult to add new currency</a:t>
            </a:r>
            <a:endParaRPr sz="1600"/>
          </a:p>
          <a:p>
            <a:pPr indent="0" lvl="0" marL="457200" rtl="0" algn="l">
              <a:lnSpc>
                <a:spcPct val="110000"/>
              </a:lnSpc>
              <a:spcBef>
                <a:spcPts val="1200"/>
              </a:spcBef>
              <a:spcAft>
                <a:spcPts val="0"/>
              </a:spcAft>
              <a:buSzPts val="1800"/>
              <a:buNone/>
            </a:pPr>
            <a:r>
              <a:t/>
            </a:r>
            <a:endParaRPr/>
          </a:p>
        </p:txBody>
      </p:sp>
      <p:pic>
        <p:nvPicPr>
          <p:cNvPr id="416" name="Google Shape;416;g8be219202b_2_45"/>
          <p:cNvPicPr preferRelativeResize="0"/>
          <p:nvPr/>
        </p:nvPicPr>
        <p:blipFill rotWithShape="1">
          <a:blip r:embed="rId3">
            <a:alphaModFix/>
          </a:blip>
          <a:srcRect b="0" l="0" r="0" t="0"/>
          <a:stretch/>
        </p:blipFill>
        <p:spPr>
          <a:xfrm>
            <a:off x="7438375" y="2128540"/>
            <a:ext cx="4448775" cy="191952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g8be219202b_2_56"/>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GB"/>
              <a:t>Retrospection</a:t>
            </a:r>
            <a:endParaRPr/>
          </a:p>
        </p:txBody>
      </p:sp>
      <p:sp>
        <p:nvSpPr>
          <p:cNvPr id="423" name="Google Shape;423;g8be219202b_2_56"/>
          <p:cNvSpPr txBox="1"/>
          <p:nvPr>
            <p:ph idx="1" type="body"/>
          </p:nvPr>
        </p:nvSpPr>
        <p:spPr>
          <a:xfrm>
            <a:off x="613425" y="2128550"/>
            <a:ext cx="6825000" cy="4319700"/>
          </a:xfrm>
          <a:prstGeom prst="rect">
            <a:avLst/>
          </a:prstGeom>
          <a:noFill/>
          <a:ln>
            <a:noFill/>
          </a:ln>
        </p:spPr>
        <p:txBody>
          <a:bodyPr anchorCtr="0" anchor="t" bIns="45700" lIns="91425" spcFirstLastPara="1" rIns="91425" wrap="square" tIns="45700">
            <a:noAutofit/>
          </a:bodyPr>
          <a:lstStyle/>
          <a:p>
            <a:pPr indent="-292100" lvl="0" marL="457200" rtl="0" algn="l">
              <a:lnSpc>
                <a:spcPct val="115000"/>
              </a:lnSpc>
              <a:spcBef>
                <a:spcPts val="1200"/>
              </a:spcBef>
              <a:spcAft>
                <a:spcPts val="0"/>
              </a:spcAft>
              <a:buSzPts val="1000"/>
              <a:buChar char="●"/>
            </a:pPr>
            <a:r>
              <a:rPr lang="en-GB" sz="2000"/>
              <a:t>Reliability</a:t>
            </a:r>
            <a:endParaRPr sz="2000"/>
          </a:p>
          <a:p>
            <a:pPr indent="-292100" lvl="1" marL="914400" rtl="0" algn="l">
              <a:lnSpc>
                <a:spcPct val="115000"/>
              </a:lnSpc>
              <a:spcBef>
                <a:spcPts val="0"/>
              </a:spcBef>
              <a:spcAft>
                <a:spcPts val="0"/>
              </a:spcAft>
              <a:buSzPts val="1000"/>
              <a:buChar char="○"/>
            </a:pPr>
            <a:r>
              <a:rPr lang="en-GB" sz="1600"/>
              <a:t>Robust exception handling</a:t>
            </a:r>
            <a:endParaRPr sz="1600"/>
          </a:p>
          <a:p>
            <a:pPr indent="-292100" lvl="1" marL="914400" rtl="0" algn="l">
              <a:lnSpc>
                <a:spcPct val="115000"/>
              </a:lnSpc>
              <a:spcBef>
                <a:spcPts val="0"/>
              </a:spcBef>
              <a:spcAft>
                <a:spcPts val="0"/>
              </a:spcAft>
              <a:buSzPts val="1000"/>
              <a:buChar char="○"/>
            </a:pPr>
            <a:r>
              <a:rPr lang="en-GB" sz="1600"/>
              <a:t>Use of ReFramwork</a:t>
            </a:r>
            <a:endParaRPr sz="1600"/>
          </a:p>
          <a:p>
            <a:pPr indent="-330200" lvl="2" marL="1371600" rtl="0" algn="l">
              <a:lnSpc>
                <a:spcPct val="115000"/>
              </a:lnSpc>
              <a:spcBef>
                <a:spcPts val="0"/>
              </a:spcBef>
              <a:spcAft>
                <a:spcPts val="0"/>
              </a:spcAft>
              <a:buSzPts val="1600"/>
              <a:buChar char="•"/>
            </a:pPr>
            <a:r>
              <a:rPr lang="en-GB" sz="1600"/>
              <a:t>Business exception/ System exception</a:t>
            </a:r>
            <a:endParaRPr sz="1600"/>
          </a:p>
          <a:p>
            <a:pPr indent="-292100" lvl="1" marL="914400" rtl="0" algn="l">
              <a:lnSpc>
                <a:spcPct val="115000"/>
              </a:lnSpc>
              <a:spcBef>
                <a:spcPts val="0"/>
              </a:spcBef>
              <a:spcAft>
                <a:spcPts val="0"/>
              </a:spcAft>
              <a:buSzPts val="1000"/>
              <a:buChar char="○"/>
            </a:pPr>
            <a:r>
              <a:rPr lang="en-GB" sz="1600"/>
              <a:t>Could add: data validation</a:t>
            </a:r>
            <a:endParaRPr sz="1600"/>
          </a:p>
          <a:p>
            <a:pPr indent="-292100" lvl="0" marL="457200" rtl="0" algn="l">
              <a:lnSpc>
                <a:spcPct val="115000"/>
              </a:lnSpc>
              <a:spcBef>
                <a:spcPts val="0"/>
              </a:spcBef>
              <a:spcAft>
                <a:spcPts val="0"/>
              </a:spcAft>
              <a:buSzPts val="1000"/>
              <a:buChar char="●"/>
            </a:pPr>
            <a:r>
              <a:rPr lang="en-GB" sz="2000"/>
              <a:t>Efficiency</a:t>
            </a:r>
            <a:endParaRPr sz="2000"/>
          </a:p>
          <a:p>
            <a:pPr indent="-292100" lvl="1" marL="914400" rtl="0" algn="l">
              <a:lnSpc>
                <a:spcPct val="115000"/>
              </a:lnSpc>
              <a:spcBef>
                <a:spcPts val="0"/>
              </a:spcBef>
              <a:spcAft>
                <a:spcPts val="0"/>
              </a:spcAft>
              <a:buSzPts val="1000"/>
              <a:buChar char="○"/>
            </a:pPr>
            <a:r>
              <a:rPr lang="en-GB" sz="1600"/>
              <a:t>Execution time </a:t>
            </a:r>
            <a:r>
              <a:rPr b="1" lang="en-GB" sz="1600"/>
              <a:t>is</a:t>
            </a:r>
            <a:r>
              <a:rPr lang="en-GB" sz="1600"/>
              <a:t> 1 - 10 seconds per worker per process</a:t>
            </a:r>
            <a:endParaRPr sz="1600"/>
          </a:p>
          <a:p>
            <a:pPr indent="-292100" lvl="1" marL="914400" rtl="0" algn="l">
              <a:lnSpc>
                <a:spcPct val="115000"/>
              </a:lnSpc>
              <a:spcBef>
                <a:spcPts val="0"/>
              </a:spcBef>
              <a:spcAft>
                <a:spcPts val="0"/>
              </a:spcAft>
              <a:buSzPts val="1000"/>
              <a:buChar char="○"/>
            </a:pPr>
            <a:r>
              <a:rPr lang="en-GB" sz="1600"/>
              <a:t>Highly efficient</a:t>
            </a:r>
            <a:endParaRPr sz="1600"/>
          </a:p>
          <a:p>
            <a:pPr indent="-292100" lvl="0" marL="457200" rtl="0" algn="l">
              <a:lnSpc>
                <a:spcPct val="115000"/>
              </a:lnSpc>
              <a:spcBef>
                <a:spcPts val="0"/>
              </a:spcBef>
              <a:spcAft>
                <a:spcPts val="0"/>
              </a:spcAft>
              <a:buSzPts val="1000"/>
              <a:buChar char="●"/>
            </a:pPr>
            <a:r>
              <a:rPr lang="en-GB" sz="2000"/>
              <a:t>Maintainability</a:t>
            </a:r>
            <a:endParaRPr sz="2000"/>
          </a:p>
          <a:p>
            <a:pPr indent="-292100" lvl="1" marL="914400" rtl="0" algn="l">
              <a:lnSpc>
                <a:spcPct val="115000"/>
              </a:lnSpc>
              <a:spcBef>
                <a:spcPts val="0"/>
              </a:spcBef>
              <a:spcAft>
                <a:spcPts val="0"/>
              </a:spcAft>
              <a:buSzPts val="1000"/>
              <a:buChar char="○"/>
            </a:pPr>
            <a:r>
              <a:rPr lang="en-GB" sz="1600"/>
              <a:t>Lots of comments and labels</a:t>
            </a:r>
            <a:endParaRPr sz="1600"/>
          </a:p>
          <a:p>
            <a:pPr indent="-292100" lvl="1" marL="914400" rtl="0" algn="l">
              <a:lnSpc>
                <a:spcPct val="115000"/>
              </a:lnSpc>
              <a:spcBef>
                <a:spcPts val="0"/>
              </a:spcBef>
              <a:spcAft>
                <a:spcPts val="0"/>
              </a:spcAft>
              <a:buSzPts val="1000"/>
              <a:buChar char="○"/>
            </a:pPr>
            <a:r>
              <a:rPr lang="en-GB" sz="1600"/>
              <a:t>Modular approach</a:t>
            </a:r>
            <a:endParaRPr sz="1600"/>
          </a:p>
          <a:p>
            <a:pPr indent="-292100" lvl="0" marL="457200" rtl="0" algn="l">
              <a:lnSpc>
                <a:spcPct val="115000"/>
              </a:lnSpc>
              <a:spcBef>
                <a:spcPts val="0"/>
              </a:spcBef>
              <a:spcAft>
                <a:spcPts val="0"/>
              </a:spcAft>
              <a:buSzPts val="1000"/>
              <a:buChar char="●"/>
            </a:pPr>
            <a:r>
              <a:rPr lang="en-GB" sz="2000"/>
              <a:t>Extensibility</a:t>
            </a:r>
            <a:endParaRPr sz="2000"/>
          </a:p>
          <a:p>
            <a:pPr indent="-330200" lvl="1" marL="914400" rtl="0" algn="l">
              <a:lnSpc>
                <a:spcPct val="115000"/>
              </a:lnSpc>
              <a:spcBef>
                <a:spcPts val="0"/>
              </a:spcBef>
              <a:spcAft>
                <a:spcPts val="0"/>
              </a:spcAft>
              <a:buSzPts val="1600"/>
              <a:buChar char="○"/>
            </a:pPr>
            <a:r>
              <a:rPr lang="en-GB" sz="1600"/>
              <a:t>Easy to add more fields to workers</a:t>
            </a:r>
            <a:endParaRPr sz="1600"/>
          </a:p>
          <a:p>
            <a:pPr indent="-330200" lvl="1" marL="914400" rtl="0" algn="l">
              <a:lnSpc>
                <a:spcPct val="115000"/>
              </a:lnSpc>
              <a:spcBef>
                <a:spcPts val="0"/>
              </a:spcBef>
              <a:spcAft>
                <a:spcPts val="0"/>
              </a:spcAft>
              <a:buSzPts val="1600"/>
              <a:buChar char="○"/>
            </a:pPr>
            <a:r>
              <a:rPr lang="en-GB" sz="1600"/>
              <a:t>Difficult to add new currency</a:t>
            </a:r>
            <a:endParaRPr sz="1600"/>
          </a:p>
          <a:p>
            <a:pPr indent="0" lvl="0" marL="457200" rtl="0" algn="l">
              <a:lnSpc>
                <a:spcPct val="110000"/>
              </a:lnSpc>
              <a:spcBef>
                <a:spcPts val="1200"/>
              </a:spcBef>
              <a:spcAft>
                <a:spcPts val="0"/>
              </a:spcAft>
              <a:buSzPts val="1800"/>
              <a:buNone/>
            </a:pPr>
            <a:r>
              <a:t/>
            </a:r>
            <a:endParaRPr/>
          </a:p>
        </p:txBody>
      </p:sp>
      <p:pic>
        <p:nvPicPr>
          <p:cNvPr id="424" name="Google Shape;424;g8be219202b_2_56"/>
          <p:cNvPicPr preferRelativeResize="0"/>
          <p:nvPr/>
        </p:nvPicPr>
        <p:blipFill rotWithShape="1">
          <a:blip r:embed="rId3">
            <a:alphaModFix/>
          </a:blip>
          <a:srcRect b="0" l="0" r="0" t="0"/>
          <a:stretch/>
        </p:blipFill>
        <p:spPr>
          <a:xfrm>
            <a:off x="7476225" y="1240925"/>
            <a:ext cx="4410975" cy="5207401"/>
          </a:xfrm>
          <a:prstGeom prst="rect">
            <a:avLst/>
          </a:prstGeom>
          <a:noFill/>
          <a:ln>
            <a:noFill/>
          </a:ln>
        </p:spPr>
      </p:pic>
      <p:cxnSp>
        <p:nvCxnSpPr>
          <p:cNvPr id="425" name="Google Shape;425;g8be219202b_2_56"/>
          <p:cNvCxnSpPr/>
          <p:nvPr/>
        </p:nvCxnSpPr>
        <p:spPr>
          <a:xfrm>
            <a:off x="6301075" y="1323600"/>
            <a:ext cx="1137300" cy="0"/>
          </a:xfrm>
          <a:prstGeom prst="straightConnector1">
            <a:avLst/>
          </a:prstGeom>
          <a:noFill/>
          <a:ln cap="flat" cmpd="sng" w="38100">
            <a:solidFill>
              <a:srgbClr val="FF0000"/>
            </a:solidFill>
            <a:prstDash val="solid"/>
            <a:round/>
            <a:headEnd len="sm" w="sm" type="none"/>
            <a:tailEnd len="med" w="med" type="triangle"/>
          </a:ln>
        </p:spPr>
      </p:cxnSp>
      <p:cxnSp>
        <p:nvCxnSpPr>
          <p:cNvPr id="426" name="Google Shape;426;g8be219202b_2_56"/>
          <p:cNvCxnSpPr/>
          <p:nvPr/>
        </p:nvCxnSpPr>
        <p:spPr>
          <a:xfrm>
            <a:off x="6301075" y="1643800"/>
            <a:ext cx="1137300" cy="0"/>
          </a:xfrm>
          <a:prstGeom prst="straightConnector1">
            <a:avLst/>
          </a:prstGeom>
          <a:noFill/>
          <a:ln cap="flat" cmpd="sng" w="38100">
            <a:solidFill>
              <a:srgbClr val="FF0000"/>
            </a:solidFill>
            <a:prstDash val="solid"/>
            <a:round/>
            <a:headEnd len="sm" w="sm" type="none"/>
            <a:tailEnd len="med" w="med" type="triangle"/>
          </a:ln>
        </p:spPr>
      </p:cxnSp>
      <p:cxnSp>
        <p:nvCxnSpPr>
          <p:cNvPr id="427" name="Google Shape;427;g8be219202b_2_56"/>
          <p:cNvCxnSpPr/>
          <p:nvPr/>
        </p:nvCxnSpPr>
        <p:spPr>
          <a:xfrm>
            <a:off x="6301075" y="2243575"/>
            <a:ext cx="2501400" cy="0"/>
          </a:xfrm>
          <a:prstGeom prst="straightConnector1">
            <a:avLst/>
          </a:prstGeom>
          <a:noFill/>
          <a:ln cap="flat" cmpd="sng" w="38100">
            <a:solidFill>
              <a:srgbClr val="FF0000"/>
            </a:solidFill>
            <a:prstDash val="solid"/>
            <a:round/>
            <a:headEnd len="sm" w="sm"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5"/>
                                        </p:tgtEl>
                                        <p:attrNameLst>
                                          <p:attrName>style.visibility</p:attrName>
                                        </p:attrNameLst>
                                      </p:cBhvr>
                                      <p:to>
                                        <p:strVal val="visible"/>
                                      </p:to>
                                    </p:set>
                                    <p:animEffect filter="fade" transition="in">
                                      <p:cBhvr>
                                        <p:cTn dur="500"/>
                                        <p:tgtEl>
                                          <p:spTgt spid="4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6"/>
                                        </p:tgtEl>
                                        <p:attrNameLst>
                                          <p:attrName>style.visibility</p:attrName>
                                        </p:attrNameLst>
                                      </p:cBhvr>
                                      <p:to>
                                        <p:strVal val="visible"/>
                                      </p:to>
                                    </p:set>
                                    <p:animEffect filter="fade" transition="in">
                                      <p:cBhvr>
                                        <p:cTn dur="500"/>
                                        <p:tgtEl>
                                          <p:spTgt spid="4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7"/>
                                        </p:tgtEl>
                                        <p:attrNameLst>
                                          <p:attrName>style.visibility</p:attrName>
                                        </p:attrNameLst>
                                      </p:cBhvr>
                                      <p:to>
                                        <p:strVal val="visible"/>
                                      </p:to>
                                    </p:set>
                                    <p:animEffect filter="fade" transition="in">
                                      <p:cBhvr>
                                        <p:cTn dur="500"/>
                                        <p:tgtEl>
                                          <p:spTgt spid="4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sp>
        <p:nvSpPr>
          <p:cNvPr id="433" name="Google Shape;433;g8be219202b_2_66"/>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GB"/>
              <a:t>Retrospection</a:t>
            </a:r>
            <a:endParaRPr/>
          </a:p>
        </p:txBody>
      </p:sp>
      <p:sp>
        <p:nvSpPr>
          <p:cNvPr id="434" name="Google Shape;434;g8be219202b_2_66"/>
          <p:cNvSpPr txBox="1"/>
          <p:nvPr>
            <p:ph idx="1" type="body"/>
          </p:nvPr>
        </p:nvSpPr>
        <p:spPr>
          <a:xfrm>
            <a:off x="613425" y="2128550"/>
            <a:ext cx="6825000" cy="4319700"/>
          </a:xfrm>
          <a:prstGeom prst="rect">
            <a:avLst/>
          </a:prstGeom>
          <a:noFill/>
          <a:ln>
            <a:noFill/>
          </a:ln>
        </p:spPr>
        <p:txBody>
          <a:bodyPr anchorCtr="0" anchor="t" bIns="45700" lIns="91425" spcFirstLastPara="1" rIns="91425" wrap="square" tIns="45700">
            <a:noAutofit/>
          </a:bodyPr>
          <a:lstStyle/>
          <a:p>
            <a:pPr indent="-292100" lvl="0" marL="457200" rtl="0" algn="l">
              <a:lnSpc>
                <a:spcPct val="115000"/>
              </a:lnSpc>
              <a:spcBef>
                <a:spcPts val="1200"/>
              </a:spcBef>
              <a:spcAft>
                <a:spcPts val="0"/>
              </a:spcAft>
              <a:buSzPts val="1000"/>
              <a:buChar char="●"/>
            </a:pPr>
            <a:r>
              <a:rPr lang="en-GB" sz="2000"/>
              <a:t>Reliability</a:t>
            </a:r>
            <a:endParaRPr sz="2000"/>
          </a:p>
          <a:p>
            <a:pPr indent="-292100" lvl="1" marL="914400" rtl="0" algn="l">
              <a:lnSpc>
                <a:spcPct val="115000"/>
              </a:lnSpc>
              <a:spcBef>
                <a:spcPts val="0"/>
              </a:spcBef>
              <a:spcAft>
                <a:spcPts val="0"/>
              </a:spcAft>
              <a:buSzPts val="1000"/>
              <a:buChar char="○"/>
            </a:pPr>
            <a:r>
              <a:rPr lang="en-GB" sz="1600"/>
              <a:t>Robust exception handling</a:t>
            </a:r>
            <a:endParaRPr sz="1600"/>
          </a:p>
          <a:p>
            <a:pPr indent="-292100" lvl="1" marL="914400" rtl="0" algn="l">
              <a:lnSpc>
                <a:spcPct val="115000"/>
              </a:lnSpc>
              <a:spcBef>
                <a:spcPts val="0"/>
              </a:spcBef>
              <a:spcAft>
                <a:spcPts val="0"/>
              </a:spcAft>
              <a:buSzPts val="1000"/>
              <a:buChar char="○"/>
            </a:pPr>
            <a:r>
              <a:rPr lang="en-GB" sz="1600"/>
              <a:t>Use of ReFramwork</a:t>
            </a:r>
            <a:endParaRPr sz="1600"/>
          </a:p>
          <a:p>
            <a:pPr indent="-330200" lvl="2" marL="1371600" rtl="0" algn="l">
              <a:lnSpc>
                <a:spcPct val="115000"/>
              </a:lnSpc>
              <a:spcBef>
                <a:spcPts val="0"/>
              </a:spcBef>
              <a:spcAft>
                <a:spcPts val="0"/>
              </a:spcAft>
              <a:buSzPts val="1600"/>
              <a:buChar char="•"/>
            </a:pPr>
            <a:r>
              <a:rPr lang="en-GB" sz="1600"/>
              <a:t>Business exception/ System exception</a:t>
            </a:r>
            <a:endParaRPr sz="1600"/>
          </a:p>
          <a:p>
            <a:pPr indent="-292100" lvl="1" marL="914400" rtl="0" algn="l">
              <a:lnSpc>
                <a:spcPct val="115000"/>
              </a:lnSpc>
              <a:spcBef>
                <a:spcPts val="0"/>
              </a:spcBef>
              <a:spcAft>
                <a:spcPts val="0"/>
              </a:spcAft>
              <a:buSzPts val="1000"/>
              <a:buChar char="○"/>
            </a:pPr>
            <a:r>
              <a:rPr lang="en-GB" sz="1600"/>
              <a:t>Could add: data validation</a:t>
            </a:r>
            <a:endParaRPr sz="1600"/>
          </a:p>
          <a:p>
            <a:pPr indent="-292100" lvl="0" marL="457200" rtl="0" algn="l">
              <a:lnSpc>
                <a:spcPct val="115000"/>
              </a:lnSpc>
              <a:spcBef>
                <a:spcPts val="0"/>
              </a:spcBef>
              <a:spcAft>
                <a:spcPts val="0"/>
              </a:spcAft>
              <a:buSzPts val="1000"/>
              <a:buChar char="●"/>
            </a:pPr>
            <a:r>
              <a:rPr lang="en-GB" sz="2000"/>
              <a:t>Efficiency</a:t>
            </a:r>
            <a:endParaRPr sz="2000"/>
          </a:p>
          <a:p>
            <a:pPr indent="-292100" lvl="1" marL="914400" rtl="0" algn="l">
              <a:lnSpc>
                <a:spcPct val="115000"/>
              </a:lnSpc>
              <a:spcBef>
                <a:spcPts val="0"/>
              </a:spcBef>
              <a:spcAft>
                <a:spcPts val="0"/>
              </a:spcAft>
              <a:buSzPts val="1000"/>
              <a:buChar char="○"/>
            </a:pPr>
            <a:r>
              <a:rPr lang="en-GB" sz="1600"/>
              <a:t>Execution time </a:t>
            </a:r>
            <a:r>
              <a:rPr b="1" lang="en-GB" sz="1600"/>
              <a:t>is</a:t>
            </a:r>
            <a:r>
              <a:rPr lang="en-GB" sz="1600"/>
              <a:t> 1 - 10 seconds per worker per process</a:t>
            </a:r>
            <a:endParaRPr sz="1600"/>
          </a:p>
          <a:p>
            <a:pPr indent="-292100" lvl="1" marL="914400" rtl="0" algn="l">
              <a:lnSpc>
                <a:spcPct val="115000"/>
              </a:lnSpc>
              <a:spcBef>
                <a:spcPts val="0"/>
              </a:spcBef>
              <a:spcAft>
                <a:spcPts val="0"/>
              </a:spcAft>
              <a:buSzPts val="1000"/>
              <a:buChar char="○"/>
            </a:pPr>
            <a:r>
              <a:rPr lang="en-GB" sz="1600"/>
              <a:t>Highly efficient</a:t>
            </a:r>
            <a:endParaRPr sz="1600"/>
          </a:p>
          <a:p>
            <a:pPr indent="-292100" lvl="0" marL="457200" rtl="0" algn="l">
              <a:lnSpc>
                <a:spcPct val="115000"/>
              </a:lnSpc>
              <a:spcBef>
                <a:spcPts val="0"/>
              </a:spcBef>
              <a:spcAft>
                <a:spcPts val="0"/>
              </a:spcAft>
              <a:buSzPts val="1000"/>
              <a:buChar char="●"/>
            </a:pPr>
            <a:r>
              <a:rPr lang="en-GB" sz="2000"/>
              <a:t>Maintainability</a:t>
            </a:r>
            <a:endParaRPr sz="2000"/>
          </a:p>
          <a:p>
            <a:pPr indent="-292100" lvl="1" marL="914400" rtl="0" algn="l">
              <a:lnSpc>
                <a:spcPct val="115000"/>
              </a:lnSpc>
              <a:spcBef>
                <a:spcPts val="0"/>
              </a:spcBef>
              <a:spcAft>
                <a:spcPts val="0"/>
              </a:spcAft>
              <a:buSzPts val="1000"/>
              <a:buChar char="○"/>
            </a:pPr>
            <a:r>
              <a:rPr lang="en-GB" sz="1600"/>
              <a:t>Lots of comments and labels</a:t>
            </a:r>
            <a:endParaRPr sz="1600"/>
          </a:p>
          <a:p>
            <a:pPr indent="-292100" lvl="1" marL="914400" rtl="0" algn="l">
              <a:lnSpc>
                <a:spcPct val="115000"/>
              </a:lnSpc>
              <a:spcBef>
                <a:spcPts val="0"/>
              </a:spcBef>
              <a:spcAft>
                <a:spcPts val="0"/>
              </a:spcAft>
              <a:buSzPts val="1000"/>
              <a:buChar char="○"/>
            </a:pPr>
            <a:r>
              <a:rPr lang="en-GB" sz="1600"/>
              <a:t>Modular approach</a:t>
            </a:r>
            <a:endParaRPr sz="1600"/>
          </a:p>
          <a:p>
            <a:pPr indent="-292100" lvl="0" marL="457200" rtl="0" algn="l">
              <a:lnSpc>
                <a:spcPct val="115000"/>
              </a:lnSpc>
              <a:spcBef>
                <a:spcPts val="0"/>
              </a:spcBef>
              <a:spcAft>
                <a:spcPts val="0"/>
              </a:spcAft>
              <a:buSzPts val="1000"/>
              <a:buChar char="●"/>
            </a:pPr>
            <a:r>
              <a:rPr lang="en-GB" sz="2000"/>
              <a:t>Extensibility</a:t>
            </a:r>
            <a:endParaRPr sz="2000"/>
          </a:p>
          <a:p>
            <a:pPr indent="-330200" lvl="1" marL="914400" rtl="0" algn="l">
              <a:lnSpc>
                <a:spcPct val="115000"/>
              </a:lnSpc>
              <a:spcBef>
                <a:spcPts val="0"/>
              </a:spcBef>
              <a:spcAft>
                <a:spcPts val="0"/>
              </a:spcAft>
              <a:buSzPts val="1600"/>
              <a:buChar char="○"/>
            </a:pPr>
            <a:r>
              <a:rPr lang="en-GB" sz="1600"/>
              <a:t>Easy to add more fields to workers</a:t>
            </a:r>
            <a:endParaRPr sz="1600"/>
          </a:p>
          <a:p>
            <a:pPr indent="-330200" lvl="1" marL="914400" rtl="0" algn="l">
              <a:lnSpc>
                <a:spcPct val="115000"/>
              </a:lnSpc>
              <a:spcBef>
                <a:spcPts val="0"/>
              </a:spcBef>
              <a:spcAft>
                <a:spcPts val="0"/>
              </a:spcAft>
              <a:buSzPts val="1600"/>
              <a:buChar char="○"/>
            </a:pPr>
            <a:r>
              <a:rPr lang="en-GB" sz="1600"/>
              <a:t>Difficult to add new currency</a:t>
            </a:r>
            <a:endParaRPr sz="1600"/>
          </a:p>
          <a:p>
            <a:pPr indent="0" lvl="0" marL="457200" rtl="0" algn="l">
              <a:lnSpc>
                <a:spcPct val="110000"/>
              </a:lnSpc>
              <a:spcBef>
                <a:spcPts val="1200"/>
              </a:spcBef>
              <a:spcAft>
                <a:spcPts val="0"/>
              </a:spcAft>
              <a:buSzPts val="1800"/>
              <a:buNone/>
            </a:pPr>
            <a:r>
              <a:t/>
            </a:r>
            <a:endParaRPr/>
          </a:p>
        </p:txBody>
      </p:sp>
      <p:pic>
        <p:nvPicPr>
          <p:cNvPr id="435" name="Google Shape;435;g8be219202b_2_66"/>
          <p:cNvPicPr preferRelativeResize="0"/>
          <p:nvPr/>
        </p:nvPicPr>
        <p:blipFill rotWithShape="1">
          <a:blip r:embed="rId3">
            <a:alphaModFix/>
          </a:blip>
          <a:srcRect b="0" l="0" r="0" t="0"/>
          <a:stretch/>
        </p:blipFill>
        <p:spPr>
          <a:xfrm>
            <a:off x="7227307" y="548650"/>
            <a:ext cx="4451921" cy="5899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17" name="Shape 117"/>
        <p:cNvGrpSpPr/>
        <p:nvPr/>
      </p:nvGrpSpPr>
      <p:grpSpPr>
        <a:xfrm>
          <a:off x="0" y="0"/>
          <a:ext cx="0" cy="0"/>
          <a:chOff x="0" y="0"/>
          <a:chExt cx="0" cy="0"/>
        </a:xfrm>
      </p:grpSpPr>
      <p:sp>
        <p:nvSpPr>
          <p:cNvPr id="118" name="Google Shape;118;p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19" name="Google Shape;119;p2"/>
          <p:cNvSpPr/>
          <p:nvPr/>
        </p:nvSpPr>
        <p:spPr>
          <a:xfrm>
            <a:off x="558209" y="684398"/>
            <a:ext cx="11167447" cy="5206040"/>
          </a:xfrm>
          <a:prstGeom prst="rect">
            <a:avLst/>
          </a:prstGeom>
          <a:solidFill>
            <a:schemeClr val="lt1"/>
          </a:solidFill>
          <a:ln cap="flat" cmpd="sng" w="12700">
            <a:solidFill>
              <a:srgbClr val="F1E3F1"/>
            </a:solidFill>
            <a:prstDash val="solid"/>
            <a:miter lim="800000"/>
            <a:headEnd len="sm" w="sm" type="none"/>
            <a:tailEnd len="sm" w="sm" type="none"/>
          </a:ln>
          <a:effectLst>
            <a:outerShdw blurRad="50800" rotWithShape="0" algn="tl" dir="2700000" dist="38100">
              <a:srgbClr val="BBC2C9">
                <a:alpha val="2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120" name="Google Shape;120;p2"/>
          <p:cNvSpPr txBox="1"/>
          <p:nvPr>
            <p:ph type="title"/>
          </p:nvPr>
        </p:nvSpPr>
        <p:spPr>
          <a:xfrm>
            <a:off x="1045029" y="1092857"/>
            <a:ext cx="3669704" cy="438912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venir"/>
              <a:buNone/>
            </a:pPr>
            <a:r>
              <a:rPr lang="en-GB"/>
              <a:t>What is RPA?</a:t>
            </a:r>
            <a:endParaRPr/>
          </a:p>
        </p:txBody>
      </p:sp>
      <p:sp>
        <p:nvSpPr>
          <p:cNvPr id="121" name="Google Shape;121;p2"/>
          <p:cNvSpPr/>
          <p:nvPr/>
        </p:nvSpPr>
        <p:spPr>
          <a:xfrm>
            <a:off x="498834" y="2935374"/>
            <a:ext cx="128016" cy="704088"/>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122" name="Google Shape;122;p2"/>
          <p:cNvSpPr txBox="1"/>
          <p:nvPr>
            <p:ph idx="1" type="body"/>
          </p:nvPr>
        </p:nvSpPr>
        <p:spPr>
          <a:xfrm>
            <a:off x="5572679" y="1092857"/>
            <a:ext cx="5670087" cy="4389120"/>
          </a:xfrm>
          <a:prstGeom prst="rect">
            <a:avLst/>
          </a:prstGeom>
          <a:noFill/>
          <a:ln>
            <a:noFill/>
          </a:ln>
        </p:spPr>
        <p:txBody>
          <a:bodyPr anchorCtr="0" anchor="ctr" bIns="45700" lIns="91425" spcFirstLastPara="1" rIns="91425" wrap="square" tIns="45700">
            <a:normAutofit/>
          </a:bodyPr>
          <a:lstStyle/>
          <a:p>
            <a:pPr indent="0" lvl="0" marL="0" rtl="0" algn="l">
              <a:spcBef>
                <a:spcPts val="1000"/>
              </a:spcBef>
              <a:spcAft>
                <a:spcPts val="0"/>
              </a:spcAft>
              <a:buClr>
                <a:schemeClr val="dk1"/>
              </a:buClr>
              <a:buSzPts val="2000"/>
              <a:buNone/>
            </a:pPr>
            <a:r>
              <a:rPr lang="en-GB" sz="2000"/>
              <a:t>Allows you to replicate processes </a:t>
            </a:r>
            <a:endParaRPr/>
          </a:p>
          <a:p>
            <a:pPr indent="0" lvl="0" marL="0" rtl="0" algn="l">
              <a:lnSpc>
                <a:spcPct val="110000"/>
              </a:lnSpc>
              <a:spcBef>
                <a:spcPts val="0"/>
              </a:spcBef>
              <a:spcAft>
                <a:spcPts val="0"/>
              </a:spcAft>
              <a:buClr>
                <a:schemeClr val="dk1"/>
              </a:buClr>
              <a:buSzPts val="2000"/>
              <a:buNone/>
            </a:pPr>
            <a:r>
              <a:t/>
            </a:r>
            <a:endParaRPr/>
          </a:p>
          <a:p>
            <a:pPr indent="0" lvl="0" marL="0" rtl="0" algn="l">
              <a:spcBef>
                <a:spcPts val="1000"/>
              </a:spcBef>
              <a:spcAft>
                <a:spcPts val="0"/>
              </a:spcAft>
              <a:buClr>
                <a:schemeClr val="dk1"/>
              </a:buClr>
              <a:buSzPts val="2000"/>
              <a:buNone/>
            </a:pPr>
            <a:r>
              <a:rPr lang="en-GB" sz="2000"/>
              <a:t>Automate mundane sequential tasks</a:t>
            </a:r>
            <a:endParaRPr/>
          </a:p>
          <a:p>
            <a:pPr indent="0" lvl="0" marL="0" rtl="0" algn="l">
              <a:lnSpc>
                <a:spcPct val="110000"/>
              </a:lnSpc>
              <a:spcBef>
                <a:spcPts val="0"/>
              </a:spcBef>
              <a:spcAft>
                <a:spcPts val="0"/>
              </a:spcAft>
              <a:buClr>
                <a:schemeClr val="dk1"/>
              </a:buClr>
              <a:buSzPts val="2000"/>
              <a:buNone/>
            </a:pPr>
            <a:r>
              <a:t/>
            </a:r>
            <a:endParaRPr/>
          </a:p>
          <a:p>
            <a:pPr indent="0" lvl="0" marL="0" rtl="0" algn="l">
              <a:lnSpc>
                <a:spcPct val="110000"/>
              </a:lnSpc>
              <a:spcBef>
                <a:spcPts val="1000"/>
              </a:spcBef>
              <a:spcAft>
                <a:spcPts val="0"/>
              </a:spcAft>
              <a:buClr>
                <a:schemeClr val="dk1"/>
              </a:buClr>
              <a:buSzPts val="2000"/>
              <a:buNone/>
            </a:pPr>
            <a:r>
              <a:rPr lang="en-GB" sz="2000"/>
              <a:t>Imitate any action that people take through applications.</a:t>
            </a:r>
            <a:endParaRPr sz="2000"/>
          </a:p>
          <a:p>
            <a:pPr indent="0" lvl="0" marL="0" rtl="0" algn="l">
              <a:lnSpc>
                <a:spcPct val="110000"/>
              </a:lnSpc>
              <a:spcBef>
                <a:spcPts val="1000"/>
              </a:spcBef>
              <a:spcAft>
                <a:spcPts val="0"/>
              </a:spcAft>
              <a:buClr>
                <a:schemeClr val="dk1"/>
              </a:buClr>
              <a:buSzPts val="2000"/>
              <a:buNone/>
            </a:pPr>
            <a:r>
              <a:t/>
            </a:r>
            <a:endParaRPr sz="2000"/>
          </a:p>
          <a:p>
            <a:pPr indent="0" lvl="0" marL="0" rtl="0" algn="l">
              <a:lnSpc>
                <a:spcPct val="110000"/>
              </a:lnSpc>
              <a:spcBef>
                <a:spcPts val="1000"/>
              </a:spcBef>
              <a:spcAft>
                <a:spcPts val="0"/>
              </a:spcAft>
              <a:buClr>
                <a:schemeClr val="dk1"/>
              </a:buClr>
              <a:buSzPts val="2000"/>
              <a:buNone/>
            </a:pPr>
            <a:r>
              <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0" name="Shape 440"/>
        <p:cNvGrpSpPr/>
        <p:nvPr/>
      </p:nvGrpSpPr>
      <p:grpSpPr>
        <a:xfrm>
          <a:off x="0" y="0"/>
          <a:ext cx="0" cy="0"/>
          <a:chOff x="0" y="0"/>
          <a:chExt cx="0" cy="0"/>
        </a:xfrm>
      </p:grpSpPr>
      <p:sp>
        <p:nvSpPr>
          <p:cNvPr id="441" name="Google Shape;441;g8be219202b_2_77"/>
          <p:cNvSpPr txBox="1"/>
          <p:nvPr>
            <p:ph type="title"/>
          </p:nvPr>
        </p:nvSpPr>
        <p:spPr>
          <a:xfrm>
            <a:off x="1078992" y="1938528"/>
            <a:ext cx="10177200" cy="2990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5400"/>
              <a:buNone/>
            </a:pPr>
            <a:r>
              <a:rPr lang="en-GB"/>
              <a:t>Q &amp; A</a:t>
            </a:r>
            <a:endParaRPr/>
          </a:p>
        </p:txBody>
      </p:sp>
      <p:pic>
        <p:nvPicPr>
          <p:cNvPr id="442" name="Google Shape;442;g8be219202b_2_77"/>
          <p:cNvPicPr preferRelativeResize="0"/>
          <p:nvPr/>
        </p:nvPicPr>
        <p:blipFill rotWithShape="1">
          <a:blip r:embed="rId4">
            <a:alphaModFix/>
          </a:blip>
          <a:srcRect b="0" l="0" r="0" t="0"/>
          <a:stretch/>
        </p:blipFill>
        <p:spPr>
          <a:xfrm>
            <a:off x="7620001" y="0"/>
            <a:ext cx="4572002" cy="685800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26" name="Shape 126"/>
        <p:cNvGrpSpPr/>
        <p:nvPr/>
      </p:nvGrpSpPr>
      <p:grpSpPr>
        <a:xfrm>
          <a:off x="0" y="0"/>
          <a:ext cx="0" cy="0"/>
          <a:chOff x="0" y="0"/>
          <a:chExt cx="0" cy="0"/>
        </a:xfrm>
      </p:grpSpPr>
      <p:sp>
        <p:nvSpPr>
          <p:cNvPr id="127" name="Google Shape;127;p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128" name="Google Shape;128;p3"/>
          <p:cNvSpPr/>
          <p:nvPr/>
        </p:nvSpPr>
        <p:spPr>
          <a:xfrm>
            <a:off x="558209" y="260019"/>
            <a:ext cx="11167447" cy="5933012"/>
          </a:xfrm>
          <a:prstGeom prst="rect">
            <a:avLst/>
          </a:prstGeom>
          <a:solidFill>
            <a:schemeClr val="lt1"/>
          </a:solidFill>
          <a:ln cap="flat" cmpd="sng" w="12700">
            <a:solidFill>
              <a:srgbClr val="F1E3F1"/>
            </a:solidFill>
            <a:prstDash val="solid"/>
            <a:miter lim="800000"/>
            <a:headEnd len="sm" w="sm" type="none"/>
            <a:tailEnd len="sm" w="sm" type="none"/>
          </a:ln>
          <a:effectLst>
            <a:outerShdw blurRad="50800" rotWithShape="0" algn="tl" dir="2700000" dist="38100">
              <a:srgbClr val="BBC2C9">
                <a:alpha val="2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129" name="Google Shape;129;p3"/>
          <p:cNvSpPr txBox="1"/>
          <p:nvPr>
            <p:ph type="title"/>
          </p:nvPr>
        </p:nvSpPr>
        <p:spPr>
          <a:xfrm>
            <a:off x="1115568" y="509521"/>
            <a:ext cx="10232136" cy="101498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venir"/>
              <a:buNone/>
            </a:pPr>
            <a:r>
              <a:rPr lang="en-GB"/>
              <a:t>Benefits of RPA</a:t>
            </a:r>
            <a:endParaRPr/>
          </a:p>
        </p:txBody>
      </p:sp>
      <p:sp>
        <p:nvSpPr>
          <p:cNvPr id="130" name="Google Shape;130;p3"/>
          <p:cNvSpPr/>
          <p:nvPr/>
        </p:nvSpPr>
        <p:spPr>
          <a:xfrm>
            <a:off x="498834" y="658327"/>
            <a:ext cx="128016" cy="704088"/>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grpSp>
        <p:nvGrpSpPr>
          <p:cNvPr id="131" name="Google Shape;131;p3"/>
          <p:cNvGrpSpPr/>
          <p:nvPr/>
        </p:nvGrpSpPr>
        <p:grpSpPr>
          <a:xfrm>
            <a:off x="1116665" y="2467732"/>
            <a:ext cx="10229941" cy="2745495"/>
            <a:chOff x="1097" y="794380"/>
            <a:chExt cx="10229941" cy="2745495"/>
          </a:xfrm>
        </p:grpSpPr>
        <p:sp>
          <p:nvSpPr>
            <p:cNvPr id="132" name="Google Shape;132;p3"/>
            <p:cNvSpPr/>
            <p:nvPr/>
          </p:nvSpPr>
          <p:spPr>
            <a:xfrm>
              <a:off x="494647" y="794380"/>
              <a:ext cx="807626" cy="807626"/>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3"/>
            <p:cNvSpPr/>
            <p:nvPr/>
          </p:nvSpPr>
          <p:spPr>
            <a:xfrm>
              <a:off x="1097" y="2013876"/>
              <a:ext cx="1794726" cy="1525999"/>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3"/>
            <p:cNvSpPr txBox="1"/>
            <p:nvPr/>
          </p:nvSpPr>
          <p:spPr>
            <a:xfrm>
              <a:off x="1097" y="2013876"/>
              <a:ext cx="1794726" cy="15259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venir"/>
                <a:buNone/>
              </a:pPr>
              <a:r>
                <a:rPr b="1" i="0" lang="en-GB" sz="1100" u="none" cap="none" strike="noStrike">
                  <a:solidFill>
                    <a:schemeClr val="dk1"/>
                  </a:solidFill>
                  <a:latin typeface="Avenir"/>
                  <a:ea typeface="Avenir"/>
                  <a:cs typeface="Avenir"/>
                  <a:sym typeface="Avenir"/>
                </a:rPr>
                <a:t>Increased Productivity</a:t>
              </a:r>
              <a:r>
                <a:rPr b="0" i="0" lang="en-GB" sz="1100" u="none" cap="none" strike="noStrike">
                  <a:solidFill>
                    <a:schemeClr val="dk1"/>
                  </a:solidFill>
                  <a:latin typeface="Avenir"/>
                  <a:ea typeface="Avenir"/>
                  <a:cs typeface="Avenir"/>
                  <a:sym typeface="Avenir"/>
                </a:rPr>
                <a:t>: Performs large volumes of tasks at rapid speeds, has a higher throughput with reduced lead time.</a:t>
              </a:r>
              <a:endParaRPr b="0" i="0" sz="1100" u="none" cap="none" strike="noStrike">
                <a:solidFill>
                  <a:schemeClr val="dk1"/>
                </a:solidFill>
                <a:latin typeface="Avenir"/>
                <a:ea typeface="Avenir"/>
                <a:cs typeface="Avenir"/>
                <a:sym typeface="Avenir"/>
              </a:endParaRPr>
            </a:p>
          </p:txBody>
        </p:sp>
        <p:sp>
          <p:nvSpPr>
            <p:cNvPr id="135" name="Google Shape;135;p3"/>
            <p:cNvSpPr/>
            <p:nvPr/>
          </p:nvSpPr>
          <p:spPr>
            <a:xfrm>
              <a:off x="2603450" y="794380"/>
              <a:ext cx="807626" cy="807626"/>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3"/>
            <p:cNvSpPr/>
            <p:nvPr/>
          </p:nvSpPr>
          <p:spPr>
            <a:xfrm>
              <a:off x="2109901" y="2013876"/>
              <a:ext cx="1794726" cy="1525999"/>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3"/>
            <p:cNvSpPr txBox="1"/>
            <p:nvPr/>
          </p:nvSpPr>
          <p:spPr>
            <a:xfrm>
              <a:off x="2109901" y="2013876"/>
              <a:ext cx="1794726" cy="15259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venir"/>
                <a:buNone/>
              </a:pPr>
              <a:r>
                <a:rPr b="1" i="0" lang="en-GB" sz="1100" u="none" cap="none" strike="noStrike">
                  <a:solidFill>
                    <a:schemeClr val="dk1"/>
                  </a:solidFill>
                  <a:latin typeface="Avenir"/>
                  <a:ea typeface="Avenir"/>
                  <a:cs typeface="Avenir"/>
                  <a:sym typeface="Avenir"/>
                </a:rPr>
                <a:t>Released Value</a:t>
              </a:r>
              <a:r>
                <a:rPr b="0" i="0" lang="en-GB" sz="1100" u="none" cap="none" strike="noStrike">
                  <a:solidFill>
                    <a:schemeClr val="dk1"/>
                  </a:solidFill>
                  <a:latin typeface="Avenir"/>
                  <a:ea typeface="Avenir"/>
                  <a:cs typeface="Avenir"/>
                  <a:sym typeface="Avenir"/>
                </a:rPr>
                <a:t>: Staff are freed up to focus on business growth and high value staff are not assigned to mundane processes.</a:t>
              </a:r>
              <a:endParaRPr b="0" i="0" sz="1100" u="none" cap="none" strike="noStrike">
                <a:solidFill>
                  <a:schemeClr val="dk1"/>
                </a:solidFill>
                <a:latin typeface="Avenir"/>
                <a:ea typeface="Avenir"/>
                <a:cs typeface="Avenir"/>
                <a:sym typeface="Avenir"/>
              </a:endParaRPr>
            </a:p>
          </p:txBody>
        </p:sp>
        <p:sp>
          <p:nvSpPr>
            <p:cNvPr id="138" name="Google Shape;138;p3"/>
            <p:cNvSpPr/>
            <p:nvPr/>
          </p:nvSpPr>
          <p:spPr>
            <a:xfrm>
              <a:off x="4712254" y="794380"/>
              <a:ext cx="807626" cy="807626"/>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3"/>
            <p:cNvSpPr/>
            <p:nvPr/>
          </p:nvSpPr>
          <p:spPr>
            <a:xfrm>
              <a:off x="4218704" y="2013876"/>
              <a:ext cx="1794726" cy="1525999"/>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3"/>
            <p:cNvSpPr txBox="1"/>
            <p:nvPr/>
          </p:nvSpPr>
          <p:spPr>
            <a:xfrm>
              <a:off x="4218704" y="2013876"/>
              <a:ext cx="1794726" cy="15259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venir"/>
                <a:buNone/>
              </a:pPr>
              <a:r>
                <a:rPr b="1" i="0" lang="en-GB" sz="1100" u="none" cap="none" strike="noStrike">
                  <a:solidFill>
                    <a:schemeClr val="dk1"/>
                  </a:solidFill>
                  <a:latin typeface="Avenir"/>
                  <a:ea typeface="Avenir"/>
                  <a:cs typeface="Avenir"/>
                  <a:sym typeface="Avenir"/>
                </a:rPr>
                <a:t>Quality</a:t>
              </a:r>
              <a:r>
                <a:rPr b="0" i="0" lang="en-GB" sz="1100" u="none" cap="none" strike="noStrike">
                  <a:solidFill>
                    <a:schemeClr val="dk1"/>
                  </a:solidFill>
                  <a:latin typeface="Avenir"/>
                  <a:ea typeface="Avenir"/>
                  <a:cs typeface="Avenir"/>
                  <a:sym typeface="Avenir"/>
                </a:rPr>
                <a:t>: Reduced errors and reworking.</a:t>
              </a:r>
              <a:endParaRPr b="0" i="0" sz="1100" u="none" cap="none" strike="noStrike">
                <a:solidFill>
                  <a:schemeClr val="dk1"/>
                </a:solidFill>
                <a:latin typeface="Avenir"/>
                <a:ea typeface="Avenir"/>
                <a:cs typeface="Avenir"/>
                <a:sym typeface="Avenir"/>
              </a:endParaRPr>
            </a:p>
          </p:txBody>
        </p:sp>
        <p:sp>
          <p:nvSpPr>
            <p:cNvPr id="141" name="Google Shape;141;p3"/>
            <p:cNvSpPr/>
            <p:nvPr/>
          </p:nvSpPr>
          <p:spPr>
            <a:xfrm>
              <a:off x="6821058" y="794380"/>
              <a:ext cx="807626" cy="807626"/>
            </a:xfrm>
            <a:prstGeom prst="rect">
              <a:avLst/>
            </a:prstGeom>
            <a:blipFill rotWithShape="1">
              <a:blip r:embed="rId6">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3"/>
            <p:cNvSpPr/>
            <p:nvPr/>
          </p:nvSpPr>
          <p:spPr>
            <a:xfrm>
              <a:off x="6327508" y="2013876"/>
              <a:ext cx="1794726" cy="1525999"/>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3"/>
            <p:cNvSpPr txBox="1"/>
            <p:nvPr/>
          </p:nvSpPr>
          <p:spPr>
            <a:xfrm>
              <a:off x="6327508" y="2013876"/>
              <a:ext cx="1794726" cy="15259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venir"/>
                <a:buNone/>
              </a:pPr>
              <a:r>
                <a:rPr b="1" i="0" lang="en-GB" sz="1100" u="none" cap="none" strike="noStrike">
                  <a:solidFill>
                    <a:schemeClr val="dk1"/>
                  </a:solidFill>
                  <a:latin typeface="Avenir"/>
                  <a:ea typeface="Avenir"/>
                  <a:cs typeface="Avenir"/>
                  <a:sym typeface="Avenir"/>
                </a:rPr>
                <a:t>Return On Investment: </a:t>
              </a:r>
              <a:r>
                <a:rPr b="0" i="0" lang="en-GB" sz="1100" u="none" cap="none" strike="noStrike">
                  <a:solidFill>
                    <a:schemeClr val="dk1"/>
                  </a:solidFill>
                  <a:latin typeface="Avenir"/>
                  <a:ea typeface="Avenir"/>
                  <a:cs typeface="Avenir"/>
                  <a:sym typeface="Avenir"/>
                </a:rPr>
                <a:t>The monetary benefits of implementing RPA are seen with in a year and the business benefits are experienced within 24hrs.</a:t>
              </a:r>
              <a:endParaRPr b="0" i="0" sz="1100" u="none" cap="none" strike="noStrike">
                <a:solidFill>
                  <a:schemeClr val="dk1"/>
                </a:solidFill>
                <a:latin typeface="Avenir"/>
                <a:ea typeface="Avenir"/>
                <a:cs typeface="Avenir"/>
                <a:sym typeface="Avenir"/>
              </a:endParaRPr>
            </a:p>
          </p:txBody>
        </p:sp>
        <p:sp>
          <p:nvSpPr>
            <p:cNvPr id="144" name="Google Shape;144;p3"/>
            <p:cNvSpPr/>
            <p:nvPr/>
          </p:nvSpPr>
          <p:spPr>
            <a:xfrm>
              <a:off x="8929861" y="794380"/>
              <a:ext cx="807626" cy="807626"/>
            </a:xfrm>
            <a:prstGeom prst="rect">
              <a:avLst/>
            </a:prstGeom>
            <a:blipFill rotWithShape="1">
              <a:blip r:embed="rId7">
                <a:alphaModFix/>
              </a:blip>
              <a:stretch>
                <a:fillRect b="0" l="0" r="0" t="0"/>
              </a:stretch>
            </a:blip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3"/>
            <p:cNvSpPr/>
            <p:nvPr/>
          </p:nvSpPr>
          <p:spPr>
            <a:xfrm>
              <a:off x="8436312" y="2013876"/>
              <a:ext cx="1794726" cy="1525999"/>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3"/>
            <p:cNvSpPr txBox="1"/>
            <p:nvPr/>
          </p:nvSpPr>
          <p:spPr>
            <a:xfrm>
              <a:off x="8436312" y="2013876"/>
              <a:ext cx="1794726" cy="1525999"/>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dk1"/>
                </a:buClr>
                <a:buSzPts val="1100"/>
                <a:buFont typeface="Avenir"/>
                <a:buNone/>
              </a:pPr>
              <a:r>
                <a:rPr b="1" i="0" lang="en-GB" sz="1100" u="none" cap="none" strike="noStrike">
                  <a:solidFill>
                    <a:schemeClr val="dk1"/>
                  </a:solidFill>
                  <a:latin typeface="Avenir"/>
                  <a:ea typeface="Avenir"/>
                  <a:cs typeface="Avenir"/>
                  <a:sym typeface="Avenir"/>
                </a:rPr>
                <a:t>Secure</a:t>
              </a:r>
              <a:r>
                <a:rPr b="0" i="0" lang="en-GB" sz="1100" u="none" cap="none" strike="noStrike">
                  <a:solidFill>
                    <a:schemeClr val="dk1"/>
                  </a:solidFill>
                  <a:latin typeface="Avenir"/>
                  <a:ea typeface="Avenir"/>
                  <a:cs typeface="Avenir"/>
                  <a:sym typeface="Avenir"/>
                </a:rPr>
                <a:t>: Inherently robots are not curious, therefore all secure data will not be interacted with without proper credentials. Extra security is provided by means of specified run times and logged interactions.</a:t>
              </a:r>
              <a:endParaRPr b="0" i="0" sz="1100" u="none" cap="none" strike="noStrike">
                <a:solidFill>
                  <a:schemeClr val="dk1"/>
                </a:solidFill>
                <a:latin typeface="Avenir"/>
                <a:ea typeface="Avenir"/>
                <a:cs typeface="Avenir"/>
                <a:sym typeface="Aveni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g8be219202b_0_0"/>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GB"/>
              <a:t>Deciding on a Use-case</a:t>
            </a:r>
            <a:endParaRPr/>
          </a:p>
        </p:txBody>
      </p:sp>
      <p:sp>
        <p:nvSpPr>
          <p:cNvPr id="153" name="Google Shape;153;g8be219202b_0_0"/>
          <p:cNvSpPr txBox="1"/>
          <p:nvPr>
            <p:ph idx="1" type="body"/>
          </p:nvPr>
        </p:nvSpPr>
        <p:spPr>
          <a:xfrm>
            <a:off x="1115575" y="4992624"/>
            <a:ext cx="10168200" cy="1179600"/>
          </a:xfrm>
          <a:prstGeom prst="rect">
            <a:avLst/>
          </a:prstGeom>
          <a:noFill/>
          <a:ln>
            <a:noFill/>
          </a:ln>
        </p:spPr>
        <p:txBody>
          <a:bodyPr anchorCtr="0" anchor="t" bIns="45700" lIns="91425" spcFirstLastPara="1" rIns="91425" wrap="square" tIns="45700">
            <a:noAutofit/>
          </a:bodyPr>
          <a:lstStyle/>
          <a:p>
            <a:pPr indent="0" lvl="0" marL="0" rtl="0" algn="ctr">
              <a:lnSpc>
                <a:spcPct val="110000"/>
              </a:lnSpc>
              <a:spcBef>
                <a:spcPts val="1000"/>
              </a:spcBef>
              <a:spcAft>
                <a:spcPts val="0"/>
              </a:spcAft>
              <a:buSzPts val="1800"/>
              <a:buNone/>
            </a:pPr>
            <a:r>
              <a:rPr lang="en-GB"/>
              <a:t>Human Resources</a:t>
            </a:r>
            <a:endParaRPr/>
          </a:p>
        </p:txBody>
      </p:sp>
      <p:pic>
        <p:nvPicPr>
          <p:cNvPr id="154" name="Google Shape;154;g8be219202b_0_0"/>
          <p:cNvPicPr preferRelativeResize="0"/>
          <p:nvPr/>
        </p:nvPicPr>
        <p:blipFill rotWithShape="1">
          <a:blip r:embed="rId3">
            <a:alphaModFix/>
          </a:blip>
          <a:srcRect b="0" l="0" r="0" t="0"/>
          <a:stretch/>
        </p:blipFill>
        <p:spPr>
          <a:xfrm>
            <a:off x="4191000" y="2000250"/>
            <a:ext cx="3810000" cy="2857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6"/>
          <p:cNvSpPr txBox="1"/>
          <p:nvPr>
            <p:ph type="title"/>
          </p:nvPr>
        </p:nvSpPr>
        <p:spPr>
          <a:xfrm>
            <a:off x="836112" y="222897"/>
            <a:ext cx="10384471" cy="40744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3600"/>
              <a:buFont typeface="Avenir"/>
              <a:buNone/>
            </a:pPr>
            <a:r>
              <a:rPr lang="en-GB" sz="3240"/>
              <a:t>Process Assessment &amp; Prioritisation</a:t>
            </a:r>
            <a:endParaRPr sz="3600"/>
          </a:p>
        </p:txBody>
      </p:sp>
      <p:sp>
        <p:nvSpPr>
          <p:cNvPr id="161" name="Google Shape;161;p6"/>
          <p:cNvSpPr txBox="1"/>
          <p:nvPr/>
        </p:nvSpPr>
        <p:spPr>
          <a:xfrm>
            <a:off x="2852373" y="586866"/>
            <a:ext cx="6351947" cy="364068"/>
          </a:xfrm>
          <a:prstGeom prst="rect">
            <a:avLst/>
          </a:prstGeom>
          <a:noFill/>
          <a:ln>
            <a:noFill/>
          </a:ln>
        </p:spPr>
        <p:txBody>
          <a:bodyPr anchorCtr="0" anchor="ctr" bIns="45700" lIns="91425" spcFirstLastPara="1" rIns="91425" wrap="square" tIns="45700">
            <a:norm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888888"/>
                </a:solidFill>
                <a:latin typeface="Avenir"/>
                <a:ea typeface="Avenir"/>
                <a:cs typeface="Avenir"/>
                <a:sym typeface="Avenir"/>
              </a:rPr>
              <a:t>Analysis of: Size, Complexity, Fluidity, Occurrence, Implication, Exception and Value</a:t>
            </a:r>
            <a:endParaRPr b="0" i="0" sz="1400" u="none" cap="none" strike="noStrike">
              <a:solidFill>
                <a:srgbClr val="000000"/>
              </a:solidFill>
              <a:latin typeface="Arial"/>
              <a:ea typeface="Arial"/>
              <a:cs typeface="Arial"/>
              <a:sym typeface="Arial"/>
            </a:endParaRPr>
          </a:p>
        </p:txBody>
      </p:sp>
      <p:grpSp>
        <p:nvGrpSpPr>
          <p:cNvPr id="162" name="Google Shape;162;p6"/>
          <p:cNvGrpSpPr/>
          <p:nvPr/>
        </p:nvGrpSpPr>
        <p:grpSpPr>
          <a:xfrm>
            <a:off x="1711227" y="1457794"/>
            <a:ext cx="10334728" cy="1265371"/>
            <a:chOff x="1711227" y="1577022"/>
            <a:chExt cx="10334728" cy="1265371"/>
          </a:xfrm>
        </p:grpSpPr>
        <p:sp>
          <p:nvSpPr>
            <p:cNvPr id="163" name="Google Shape;163;p6"/>
            <p:cNvSpPr/>
            <p:nvPr/>
          </p:nvSpPr>
          <p:spPr>
            <a:xfrm rot="5400000">
              <a:off x="1899725" y="1550847"/>
              <a:ext cx="1099004" cy="1476000"/>
            </a:xfrm>
            <a:prstGeom prst="homePlate">
              <a:avLst>
                <a:gd fmla="val 0" name="adj"/>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64" name="Google Shape;164;p6"/>
            <p:cNvSpPr/>
            <p:nvPr/>
          </p:nvSpPr>
          <p:spPr>
            <a:xfrm rot="5400000">
              <a:off x="2040098" y="1920605"/>
              <a:ext cx="873707" cy="870036"/>
            </a:xfrm>
            <a:custGeom>
              <a:rect b="b" l="l" r="r" t="t"/>
              <a:pathLst>
                <a:path extrusionOk="0" h="711" w="714">
                  <a:moveTo>
                    <a:pt x="357" y="711"/>
                  </a:moveTo>
                  <a:lnTo>
                    <a:pt x="714" y="356"/>
                  </a:lnTo>
                  <a:lnTo>
                    <a:pt x="357" y="0"/>
                  </a:lnTo>
                  <a:lnTo>
                    <a:pt x="0" y="356"/>
                  </a:lnTo>
                  <a:lnTo>
                    <a:pt x="357" y="711"/>
                  </a:lnTo>
                  <a:close/>
                </a:path>
              </a:pathLst>
            </a:custGeom>
            <a:solidFill>
              <a:srgbClr val="F2F2F2"/>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65" name="Google Shape;165;p6"/>
            <p:cNvSpPr/>
            <p:nvPr/>
          </p:nvSpPr>
          <p:spPr>
            <a:xfrm>
              <a:off x="2182043" y="2061328"/>
              <a:ext cx="589813" cy="588590"/>
            </a:xfrm>
            <a:custGeom>
              <a:rect b="b" l="l" r="r" t="t"/>
              <a:pathLst>
                <a:path extrusionOk="0" h="481" w="482">
                  <a:moveTo>
                    <a:pt x="241" y="481"/>
                  </a:moveTo>
                  <a:lnTo>
                    <a:pt x="482" y="241"/>
                  </a:lnTo>
                  <a:lnTo>
                    <a:pt x="241" y="0"/>
                  </a:lnTo>
                  <a:lnTo>
                    <a:pt x="0" y="241"/>
                  </a:lnTo>
                  <a:lnTo>
                    <a:pt x="241" y="481"/>
                  </a:lnTo>
                  <a:close/>
                </a:path>
              </a:pathLst>
            </a:custGeom>
            <a:solidFill>
              <a:srgbClr val="41A5C4"/>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66" name="Google Shape;166;p6"/>
            <p:cNvSpPr/>
            <p:nvPr/>
          </p:nvSpPr>
          <p:spPr>
            <a:xfrm>
              <a:off x="2308402" y="2301298"/>
              <a:ext cx="100342" cy="100342"/>
            </a:xfrm>
            <a:prstGeom prst="ellipse">
              <a:avLst/>
            </a:pr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67" name="Google Shape;167;p6"/>
            <p:cNvSpPr/>
            <p:nvPr/>
          </p:nvSpPr>
          <p:spPr>
            <a:xfrm>
              <a:off x="2285152" y="2278048"/>
              <a:ext cx="149289" cy="146842"/>
            </a:xfrm>
            <a:custGeom>
              <a:rect b="b" l="l" r="r" t="t"/>
              <a:pathLst>
                <a:path extrusionOk="0" h="84" w="86">
                  <a:moveTo>
                    <a:pt x="83" y="53"/>
                  </a:moveTo>
                  <a:cubicBezTo>
                    <a:pt x="84" y="49"/>
                    <a:pt x="84" y="45"/>
                    <a:pt x="84" y="42"/>
                  </a:cubicBezTo>
                  <a:cubicBezTo>
                    <a:pt x="84" y="18"/>
                    <a:pt x="65" y="0"/>
                    <a:pt x="42" y="0"/>
                  </a:cubicBezTo>
                  <a:cubicBezTo>
                    <a:pt x="19" y="0"/>
                    <a:pt x="0" y="18"/>
                    <a:pt x="0" y="42"/>
                  </a:cubicBezTo>
                  <a:cubicBezTo>
                    <a:pt x="0" y="52"/>
                    <a:pt x="3" y="61"/>
                    <a:pt x="9" y="68"/>
                  </a:cubicBezTo>
                  <a:cubicBezTo>
                    <a:pt x="8" y="69"/>
                    <a:pt x="7" y="71"/>
                    <a:pt x="7" y="73"/>
                  </a:cubicBezTo>
                  <a:cubicBezTo>
                    <a:pt x="7" y="79"/>
                    <a:pt x="12" y="84"/>
                    <a:pt x="19" y="84"/>
                  </a:cubicBezTo>
                  <a:cubicBezTo>
                    <a:pt x="22" y="84"/>
                    <a:pt x="25" y="83"/>
                    <a:pt x="27" y="81"/>
                  </a:cubicBezTo>
                  <a:cubicBezTo>
                    <a:pt x="31" y="83"/>
                    <a:pt x="37" y="84"/>
                    <a:pt x="42" y="84"/>
                  </a:cubicBezTo>
                  <a:cubicBezTo>
                    <a:pt x="43" y="84"/>
                    <a:pt x="45" y="84"/>
                    <a:pt x="46" y="84"/>
                  </a:cubicBezTo>
                  <a:cubicBezTo>
                    <a:pt x="86" y="84"/>
                    <a:pt x="86" y="84"/>
                    <a:pt x="86" y="84"/>
                  </a:cubicBezTo>
                  <a:cubicBezTo>
                    <a:pt x="86" y="53"/>
                    <a:pt x="86" y="53"/>
                    <a:pt x="86" y="53"/>
                  </a:cubicBezTo>
                  <a:lnTo>
                    <a:pt x="83" y="53"/>
                  </a:lnTo>
                  <a:close/>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68" name="Google Shape;168;p6"/>
            <p:cNvSpPr/>
            <p:nvPr/>
          </p:nvSpPr>
          <p:spPr>
            <a:xfrm>
              <a:off x="2434442" y="2364930"/>
              <a:ext cx="244737" cy="68526"/>
            </a:xfrm>
            <a:custGeom>
              <a:rect b="b" l="l" r="r" t="t"/>
              <a:pathLst>
                <a:path extrusionOk="0" h="39" w="141">
                  <a:moveTo>
                    <a:pt x="19" y="27"/>
                  </a:moveTo>
                  <a:cubicBezTo>
                    <a:pt x="135" y="27"/>
                    <a:pt x="135" y="27"/>
                    <a:pt x="135" y="27"/>
                  </a:cubicBezTo>
                  <a:cubicBezTo>
                    <a:pt x="135" y="38"/>
                    <a:pt x="135" y="38"/>
                    <a:pt x="135" y="38"/>
                  </a:cubicBezTo>
                  <a:cubicBezTo>
                    <a:pt x="135" y="39"/>
                    <a:pt x="135" y="39"/>
                    <a:pt x="136" y="39"/>
                  </a:cubicBezTo>
                  <a:cubicBezTo>
                    <a:pt x="139" y="39"/>
                    <a:pt x="139" y="39"/>
                    <a:pt x="139" y="39"/>
                  </a:cubicBezTo>
                  <a:cubicBezTo>
                    <a:pt x="140" y="39"/>
                    <a:pt x="141" y="39"/>
                    <a:pt x="141" y="38"/>
                  </a:cubicBezTo>
                  <a:cubicBezTo>
                    <a:pt x="141" y="26"/>
                    <a:pt x="141" y="26"/>
                    <a:pt x="141" y="26"/>
                  </a:cubicBezTo>
                  <a:cubicBezTo>
                    <a:pt x="141" y="2"/>
                    <a:pt x="141" y="2"/>
                    <a:pt x="141" y="2"/>
                  </a:cubicBezTo>
                  <a:cubicBezTo>
                    <a:pt x="141" y="1"/>
                    <a:pt x="140" y="0"/>
                    <a:pt x="139" y="0"/>
                  </a:cubicBezTo>
                  <a:cubicBezTo>
                    <a:pt x="136" y="0"/>
                    <a:pt x="136" y="0"/>
                    <a:pt x="136" y="0"/>
                  </a:cubicBezTo>
                  <a:cubicBezTo>
                    <a:pt x="1" y="0"/>
                    <a:pt x="1" y="0"/>
                    <a:pt x="1" y="0"/>
                  </a:cubicBezTo>
                  <a:cubicBezTo>
                    <a:pt x="1" y="0"/>
                    <a:pt x="0" y="1"/>
                    <a:pt x="0" y="2"/>
                  </a:cubicBezTo>
                  <a:cubicBezTo>
                    <a:pt x="0" y="26"/>
                    <a:pt x="0" y="26"/>
                    <a:pt x="0" y="26"/>
                  </a:cubicBezTo>
                  <a:cubicBezTo>
                    <a:pt x="0" y="27"/>
                    <a:pt x="1" y="27"/>
                    <a:pt x="1" y="27"/>
                  </a:cubicBez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cxnSp>
          <p:nvCxnSpPr>
            <p:cNvPr id="169" name="Google Shape;169;p6"/>
            <p:cNvCxnSpPr/>
            <p:nvPr/>
          </p:nvCxnSpPr>
          <p:spPr>
            <a:xfrm>
              <a:off x="2614322" y="2368600"/>
              <a:ext cx="1224" cy="25698"/>
            </a:xfrm>
            <a:prstGeom prst="straightConnector1">
              <a:avLst/>
            </a:prstGeom>
            <a:noFill/>
            <a:ln cap="rnd" cmpd="sng" w="12700">
              <a:solidFill>
                <a:schemeClr val="lt1"/>
              </a:solidFill>
              <a:prstDash val="solid"/>
              <a:round/>
              <a:headEnd len="sm" w="sm" type="none"/>
              <a:tailEnd len="sm" w="sm" type="none"/>
            </a:ln>
          </p:spPr>
        </p:cxnSp>
        <p:cxnSp>
          <p:nvCxnSpPr>
            <p:cNvPr id="170" name="Google Shape;170;p6"/>
            <p:cNvCxnSpPr/>
            <p:nvPr/>
          </p:nvCxnSpPr>
          <p:spPr>
            <a:xfrm>
              <a:off x="2554363" y="2368600"/>
              <a:ext cx="1224" cy="23250"/>
            </a:xfrm>
            <a:prstGeom prst="straightConnector1">
              <a:avLst/>
            </a:prstGeom>
            <a:noFill/>
            <a:ln cap="rnd" cmpd="sng" w="12700">
              <a:solidFill>
                <a:schemeClr val="lt1"/>
              </a:solidFill>
              <a:prstDash val="solid"/>
              <a:round/>
              <a:headEnd len="sm" w="sm" type="none"/>
              <a:tailEnd len="sm" w="sm" type="none"/>
            </a:ln>
          </p:spPr>
        </p:cxnSp>
        <p:cxnSp>
          <p:nvCxnSpPr>
            <p:cNvPr id="171" name="Google Shape;171;p6"/>
            <p:cNvCxnSpPr/>
            <p:nvPr/>
          </p:nvCxnSpPr>
          <p:spPr>
            <a:xfrm>
              <a:off x="2485836" y="2368600"/>
              <a:ext cx="1224" cy="25698"/>
            </a:xfrm>
            <a:prstGeom prst="straightConnector1">
              <a:avLst/>
            </a:prstGeom>
            <a:noFill/>
            <a:ln cap="rnd" cmpd="sng" w="12700">
              <a:solidFill>
                <a:schemeClr val="lt1"/>
              </a:solidFill>
              <a:prstDash val="solid"/>
              <a:round/>
              <a:headEnd len="sm" w="sm" type="none"/>
              <a:tailEnd len="sm" w="sm" type="none"/>
            </a:ln>
          </p:spPr>
        </p:cxnSp>
        <p:cxnSp>
          <p:nvCxnSpPr>
            <p:cNvPr id="172" name="Google Shape;172;p6"/>
            <p:cNvCxnSpPr/>
            <p:nvPr/>
          </p:nvCxnSpPr>
          <p:spPr>
            <a:xfrm>
              <a:off x="2636349" y="2368600"/>
              <a:ext cx="1224" cy="1224"/>
            </a:xfrm>
            <a:prstGeom prst="straightConnector1">
              <a:avLst/>
            </a:prstGeom>
            <a:noFill/>
            <a:ln cap="rnd" cmpd="sng" w="12700">
              <a:solidFill>
                <a:schemeClr val="lt1"/>
              </a:solidFill>
              <a:prstDash val="solid"/>
              <a:round/>
              <a:headEnd len="sm" w="sm" type="none"/>
              <a:tailEnd len="sm" w="sm" type="none"/>
            </a:ln>
          </p:spPr>
        </p:cxnSp>
        <p:sp>
          <p:nvSpPr>
            <p:cNvPr id="173" name="Google Shape;173;p6"/>
            <p:cNvSpPr/>
            <p:nvPr/>
          </p:nvSpPr>
          <p:spPr>
            <a:xfrm rot="5400000">
              <a:off x="2301197" y="987052"/>
              <a:ext cx="296060" cy="1476000"/>
            </a:xfrm>
            <a:prstGeom prst="roundRect">
              <a:avLst>
                <a:gd fmla="val 16667" name="adj"/>
              </a:avLst>
            </a:prstGeom>
            <a:solidFill>
              <a:srgbClr val="B7641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6"/>
            <p:cNvSpPr txBox="1"/>
            <p:nvPr/>
          </p:nvSpPr>
          <p:spPr>
            <a:xfrm>
              <a:off x="1725657" y="1591472"/>
              <a:ext cx="1447095" cy="26715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BFBFBF"/>
                  </a:solidFill>
                  <a:latin typeface="Arial"/>
                  <a:ea typeface="Arial"/>
                  <a:cs typeface="Arial"/>
                  <a:sym typeface="Arial"/>
                </a:rPr>
                <a:t>Size</a:t>
              </a:r>
              <a:endParaRPr b="0" i="0" sz="1400" u="none" cap="none" strike="noStrike">
                <a:solidFill>
                  <a:srgbClr val="000000"/>
                </a:solidFill>
                <a:latin typeface="Arial"/>
                <a:ea typeface="Arial"/>
                <a:cs typeface="Arial"/>
                <a:sym typeface="Arial"/>
              </a:endParaRPr>
            </a:p>
          </p:txBody>
        </p:sp>
        <p:sp>
          <p:nvSpPr>
            <p:cNvPr id="175" name="Google Shape;175;p6"/>
            <p:cNvSpPr/>
            <p:nvPr/>
          </p:nvSpPr>
          <p:spPr>
            <a:xfrm rot="5400000">
              <a:off x="4849693" y="1552771"/>
              <a:ext cx="1099004" cy="1475999"/>
            </a:xfrm>
            <a:prstGeom prst="homePlate">
              <a:avLst>
                <a:gd fmla="val 0" name="adj"/>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76" name="Google Shape;176;p6"/>
            <p:cNvSpPr/>
            <p:nvPr/>
          </p:nvSpPr>
          <p:spPr>
            <a:xfrm rot="5400000">
              <a:off x="4986521" y="1922530"/>
              <a:ext cx="873707" cy="870035"/>
            </a:xfrm>
            <a:custGeom>
              <a:rect b="b" l="l" r="r" t="t"/>
              <a:pathLst>
                <a:path extrusionOk="0" h="711" w="714">
                  <a:moveTo>
                    <a:pt x="357" y="711"/>
                  </a:moveTo>
                  <a:lnTo>
                    <a:pt x="714" y="356"/>
                  </a:lnTo>
                  <a:lnTo>
                    <a:pt x="357" y="0"/>
                  </a:lnTo>
                  <a:lnTo>
                    <a:pt x="0" y="356"/>
                  </a:lnTo>
                  <a:lnTo>
                    <a:pt x="357" y="711"/>
                  </a:lnTo>
                  <a:close/>
                </a:path>
              </a:pathLst>
            </a:custGeom>
            <a:solidFill>
              <a:srgbClr val="F2F2F2"/>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77" name="Google Shape;177;p6"/>
            <p:cNvSpPr/>
            <p:nvPr/>
          </p:nvSpPr>
          <p:spPr>
            <a:xfrm>
              <a:off x="5128468" y="2063252"/>
              <a:ext cx="589812" cy="588590"/>
            </a:xfrm>
            <a:custGeom>
              <a:rect b="b" l="l" r="r" t="t"/>
              <a:pathLst>
                <a:path extrusionOk="0" h="481" w="482">
                  <a:moveTo>
                    <a:pt x="241" y="481"/>
                  </a:moveTo>
                  <a:lnTo>
                    <a:pt x="482" y="241"/>
                  </a:lnTo>
                  <a:lnTo>
                    <a:pt x="241" y="0"/>
                  </a:lnTo>
                  <a:lnTo>
                    <a:pt x="0" y="241"/>
                  </a:lnTo>
                  <a:lnTo>
                    <a:pt x="241" y="481"/>
                  </a:lnTo>
                  <a:close/>
                </a:path>
              </a:pathLst>
            </a:custGeom>
            <a:solidFill>
              <a:srgbClr val="41A5C4"/>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78" name="Google Shape;178;p6"/>
            <p:cNvSpPr/>
            <p:nvPr/>
          </p:nvSpPr>
          <p:spPr>
            <a:xfrm>
              <a:off x="5300029" y="2156097"/>
              <a:ext cx="245203" cy="205970"/>
            </a:xfrm>
            <a:custGeom>
              <a:rect b="b" l="l" r="r" t="t"/>
              <a:pathLst>
                <a:path extrusionOk="0" h="89" w="106">
                  <a:moveTo>
                    <a:pt x="50" y="71"/>
                  </a:moveTo>
                  <a:cubicBezTo>
                    <a:pt x="0" y="36"/>
                    <a:pt x="0" y="36"/>
                    <a:pt x="0" y="36"/>
                  </a:cubicBezTo>
                  <a:cubicBezTo>
                    <a:pt x="50" y="0"/>
                    <a:pt x="50" y="0"/>
                    <a:pt x="50" y="0"/>
                  </a:cubicBezTo>
                  <a:cubicBezTo>
                    <a:pt x="50" y="20"/>
                    <a:pt x="50" y="20"/>
                    <a:pt x="50" y="20"/>
                  </a:cubicBezTo>
                  <a:cubicBezTo>
                    <a:pt x="50" y="20"/>
                    <a:pt x="59" y="20"/>
                    <a:pt x="70" y="20"/>
                  </a:cubicBezTo>
                  <a:cubicBezTo>
                    <a:pt x="83" y="20"/>
                    <a:pt x="106" y="31"/>
                    <a:pt x="106" y="53"/>
                  </a:cubicBezTo>
                  <a:cubicBezTo>
                    <a:pt x="106" y="70"/>
                    <a:pt x="92" y="87"/>
                    <a:pt x="85" y="89"/>
                  </a:cubicBezTo>
                  <a:cubicBezTo>
                    <a:pt x="85" y="89"/>
                    <a:pt x="86" y="68"/>
                    <a:pt x="85" y="65"/>
                  </a:cubicBezTo>
                  <a:cubicBezTo>
                    <a:pt x="85" y="62"/>
                    <a:pt x="84" y="51"/>
                    <a:pt x="67" y="51"/>
                  </a:cubicBezTo>
                  <a:cubicBezTo>
                    <a:pt x="50" y="51"/>
                    <a:pt x="50" y="51"/>
                    <a:pt x="50" y="51"/>
                  </a:cubicBez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79" name="Google Shape;179;p6"/>
            <p:cNvSpPr/>
            <p:nvPr/>
          </p:nvSpPr>
          <p:spPr>
            <a:xfrm>
              <a:off x="5300029" y="2332643"/>
              <a:ext cx="245203" cy="209239"/>
            </a:xfrm>
            <a:custGeom>
              <a:rect b="b" l="l" r="r" t="t"/>
              <a:pathLst>
                <a:path extrusionOk="0" h="90" w="106">
                  <a:moveTo>
                    <a:pt x="55" y="19"/>
                  </a:moveTo>
                  <a:cubicBezTo>
                    <a:pt x="106" y="54"/>
                    <a:pt x="106" y="54"/>
                    <a:pt x="106" y="54"/>
                  </a:cubicBezTo>
                  <a:cubicBezTo>
                    <a:pt x="56" y="90"/>
                    <a:pt x="56" y="90"/>
                    <a:pt x="56" y="90"/>
                  </a:cubicBezTo>
                  <a:cubicBezTo>
                    <a:pt x="55" y="70"/>
                    <a:pt x="55" y="70"/>
                    <a:pt x="55" y="70"/>
                  </a:cubicBezTo>
                  <a:cubicBezTo>
                    <a:pt x="55" y="70"/>
                    <a:pt x="46" y="70"/>
                    <a:pt x="36" y="70"/>
                  </a:cubicBezTo>
                  <a:cubicBezTo>
                    <a:pt x="23" y="69"/>
                    <a:pt x="0" y="59"/>
                    <a:pt x="0" y="36"/>
                  </a:cubicBezTo>
                  <a:cubicBezTo>
                    <a:pt x="0" y="19"/>
                    <a:pt x="14" y="2"/>
                    <a:pt x="21" y="0"/>
                  </a:cubicBezTo>
                  <a:cubicBezTo>
                    <a:pt x="21" y="0"/>
                    <a:pt x="19" y="21"/>
                    <a:pt x="20" y="25"/>
                  </a:cubicBezTo>
                  <a:cubicBezTo>
                    <a:pt x="21" y="27"/>
                    <a:pt x="22" y="38"/>
                    <a:pt x="39" y="39"/>
                  </a:cubicBezTo>
                  <a:cubicBezTo>
                    <a:pt x="55" y="39"/>
                    <a:pt x="55" y="39"/>
                    <a:pt x="55" y="39"/>
                  </a:cubicBez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80" name="Google Shape;180;p6"/>
            <p:cNvSpPr/>
            <p:nvPr/>
          </p:nvSpPr>
          <p:spPr>
            <a:xfrm rot="5400000">
              <a:off x="5251164" y="988976"/>
              <a:ext cx="296063" cy="1475999"/>
            </a:xfrm>
            <a:prstGeom prst="roundRect">
              <a:avLst>
                <a:gd fmla="val 16667" name="adj"/>
              </a:avLst>
            </a:prstGeom>
            <a:solidFill>
              <a:srgbClr val="B714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6"/>
            <p:cNvSpPr txBox="1"/>
            <p:nvPr/>
          </p:nvSpPr>
          <p:spPr>
            <a:xfrm>
              <a:off x="4675635" y="1593396"/>
              <a:ext cx="1447094" cy="267158"/>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3F3F3F"/>
                  </a:solidFill>
                  <a:latin typeface="Arial"/>
                  <a:ea typeface="Arial"/>
                  <a:cs typeface="Arial"/>
                  <a:sym typeface="Arial"/>
                </a:rPr>
                <a:t>Fluidity</a:t>
              </a:r>
              <a:endParaRPr b="0" i="0" sz="1400" u="none" cap="none" strike="noStrike">
                <a:solidFill>
                  <a:srgbClr val="000000"/>
                </a:solidFill>
                <a:latin typeface="Arial"/>
                <a:ea typeface="Arial"/>
                <a:cs typeface="Arial"/>
                <a:sym typeface="Arial"/>
              </a:endParaRPr>
            </a:p>
          </p:txBody>
        </p:sp>
        <p:sp>
          <p:nvSpPr>
            <p:cNvPr id="182" name="Google Shape;182;p6"/>
            <p:cNvSpPr/>
            <p:nvPr/>
          </p:nvSpPr>
          <p:spPr>
            <a:xfrm rot="5400000">
              <a:off x="6327530" y="1552771"/>
              <a:ext cx="1099004" cy="1476000"/>
            </a:xfrm>
            <a:prstGeom prst="homePlate">
              <a:avLst>
                <a:gd fmla="val 0" name="adj"/>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83" name="Google Shape;183;p6"/>
            <p:cNvSpPr/>
            <p:nvPr/>
          </p:nvSpPr>
          <p:spPr>
            <a:xfrm rot="5400000">
              <a:off x="6462586" y="1907321"/>
              <a:ext cx="873707" cy="870036"/>
            </a:xfrm>
            <a:custGeom>
              <a:rect b="b" l="l" r="r" t="t"/>
              <a:pathLst>
                <a:path extrusionOk="0" h="711" w="714">
                  <a:moveTo>
                    <a:pt x="357" y="711"/>
                  </a:moveTo>
                  <a:lnTo>
                    <a:pt x="714" y="356"/>
                  </a:lnTo>
                  <a:lnTo>
                    <a:pt x="357" y="0"/>
                  </a:lnTo>
                  <a:lnTo>
                    <a:pt x="0" y="356"/>
                  </a:lnTo>
                  <a:lnTo>
                    <a:pt x="357" y="711"/>
                  </a:lnTo>
                  <a:close/>
                </a:path>
              </a:pathLst>
            </a:custGeom>
            <a:solidFill>
              <a:srgbClr val="F2F2F2"/>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84" name="Google Shape;184;p6"/>
            <p:cNvSpPr/>
            <p:nvPr/>
          </p:nvSpPr>
          <p:spPr>
            <a:xfrm>
              <a:off x="6604532" y="2048043"/>
              <a:ext cx="589813" cy="588590"/>
            </a:xfrm>
            <a:custGeom>
              <a:rect b="b" l="l" r="r" t="t"/>
              <a:pathLst>
                <a:path extrusionOk="0" h="481" w="482">
                  <a:moveTo>
                    <a:pt x="241" y="481"/>
                  </a:moveTo>
                  <a:lnTo>
                    <a:pt x="482" y="241"/>
                  </a:lnTo>
                  <a:lnTo>
                    <a:pt x="241" y="0"/>
                  </a:lnTo>
                  <a:lnTo>
                    <a:pt x="0" y="241"/>
                  </a:lnTo>
                  <a:lnTo>
                    <a:pt x="241" y="481"/>
                  </a:lnTo>
                  <a:close/>
                </a:path>
              </a:pathLst>
            </a:custGeom>
            <a:solidFill>
              <a:srgbClr val="41A5C4"/>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85" name="Google Shape;185;p6"/>
            <p:cNvSpPr/>
            <p:nvPr/>
          </p:nvSpPr>
          <p:spPr>
            <a:xfrm>
              <a:off x="6739003" y="2325787"/>
              <a:ext cx="319381" cy="140724"/>
            </a:xfrm>
            <a:custGeom>
              <a:rect b="b" l="l" r="r" t="t"/>
              <a:pathLst>
                <a:path extrusionOk="0" h="115" w="261">
                  <a:moveTo>
                    <a:pt x="241" y="0"/>
                  </a:moveTo>
                  <a:lnTo>
                    <a:pt x="261" y="0"/>
                  </a:lnTo>
                  <a:lnTo>
                    <a:pt x="149" y="115"/>
                  </a:lnTo>
                  <a:lnTo>
                    <a:pt x="0" y="115"/>
                  </a:lnTo>
                  <a:lnTo>
                    <a:pt x="19" y="92"/>
                  </a:ln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933"/>
                <a:buFont typeface="Arial"/>
                <a:buNone/>
              </a:pPr>
              <a:r>
                <a:t/>
              </a:r>
              <a:endParaRPr b="0" i="0" sz="933" u="none" cap="none" strike="noStrike">
                <a:solidFill>
                  <a:srgbClr val="000000"/>
                </a:solidFill>
                <a:latin typeface="Arial"/>
                <a:ea typeface="Arial"/>
                <a:cs typeface="Arial"/>
                <a:sym typeface="Arial"/>
              </a:endParaRPr>
            </a:p>
          </p:txBody>
        </p:sp>
        <p:sp>
          <p:nvSpPr>
            <p:cNvPr id="186" name="Google Shape;186;p6"/>
            <p:cNvSpPr/>
            <p:nvPr/>
          </p:nvSpPr>
          <p:spPr>
            <a:xfrm>
              <a:off x="6739003" y="2300089"/>
              <a:ext cx="319381" cy="139499"/>
            </a:xfrm>
            <a:custGeom>
              <a:rect b="b" l="l" r="r" t="t"/>
              <a:pathLst>
                <a:path extrusionOk="0" h="114" w="261">
                  <a:moveTo>
                    <a:pt x="241" y="0"/>
                  </a:moveTo>
                  <a:lnTo>
                    <a:pt x="261" y="0"/>
                  </a:lnTo>
                  <a:lnTo>
                    <a:pt x="149" y="114"/>
                  </a:lnTo>
                  <a:lnTo>
                    <a:pt x="0" y="114"/>
                  </a:lnTo>
                  <a:lnTo>
                    <a:pt x="19" y="92"/>
                  </a:ln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933"/>
                <a:buFont typeface="Arial"/>
                <a:buNone/>
              </a:pPr>
              <a:r>
                <a:t/>
              </a:r>
              <a:endParaRPr b="0" i="0" sz="933" u="none" cap="none" strike="noStrike">
                <a:solidFill>
                  <a:srgbClr val="000000"/>
                </a:solidFill>
                <a:latin typeface="Arial"/>
                <a:ea typeface="Arial"/>
                <a:cs typeface="Arial"/>
                <a:sym typeface="Arial"/>
              </a:endParaRPr>
            </a:p>
          </p:txBody>
        </p:sp>
        <p:sp>
          <p:nvSpPr>
            <p:cNvPr id="187" name="Google Shape;187;p6"/>
            <p:cNvSpPr/>
            <p:nvPr/>
          </p:nvSpPr>
          <p:spPr>
            <a:xfrm>
              <a:off x="6739003" y="2270721"/>
              <a:ext cx="319381" cy="141947"/>
            </a:xfrm>
            <a:custGeom>
              <a:rect b="b" l="l" r="r" t="t"/>
              <a:pathLst>
                <a:path extrusionOk="0" h="116" w="261">
                  <a:moveTo>
                    <a:pt x="241" y="0"/>
                  </a:moveTo>
                  <a:lnTo>
                    <a:pt x="261" y="0"/>
                  </a:lnTo>
                  <a:lnTo>
                    <a:pt x="149" y="116"/>
                  </a:lnTo>
                  <a:lnTo>
                    <a:pt x="0" y="116"/>
                  </a:lnTo>
                  <a:lnTo>
                    <a:pt x="19" y="94"/>
                  </a:ln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933"/>
                <a:buFont typeface="Arial"/>
                <a:buNone/>
              </a:pPr>
              <a:r>
                <a:t/>
              </a:r>
              <a:endParaRPr b="0" i="0" sz="933" u="none" cap="none" strike="noStrike">
                <a:solidFill>
                  <a:srgbClr val="000000"/>
                </a:solidFill>
                <a:latin typeface="Arial"/>
                <a:ea typeface="Arial"/>
                <a:cs typeface="Arial"/>
                <a:sym typeface="Arial"/>
              </a:endParaRPr>
            </a:p>
          </p:txBody>
        </p:sp>
        <p:sp>
          <p:nvSpPr>
            <p:cNvPr id="188" name="Google Shape;188;p6"/>
            <p:cNvSpPr/>
            <p:nvPr/>
          </p:nvSpPr>
          <p:spPr>
            <a:xfrm>
              <a:off x="6739003" y="2245024"/>
              <a:ext cx="319381" cy="139499"/>
            </a:xfrm>
            <a:custGeom>
              <a:rect b="b" l="l" r="r" t="t"/>
              <a:pathLst>
                <a:path extrusionOk="0" h="93" w="214">
                  <a:moveTo>
                    <a:pt x="214" y="0"/>
                  </a:moveTo>
                  <a:cubicBezTo>
                    <a:pt x="160" y="55"/>
                    <a:pt x="160" y="55"/>
                    <a:pt x="160" y="55"/>
                  </a:cubicBezTo>
                  <a:cubicBezTo>
                    <a:pt x="147" y="68"/>
                    <a:pt x="136" y="68"/>
                    <a:pt x="122" y="62"/>
                  </a:cubicBezTo>
                  <a:cubicBezTo>
                    <a:pt x="119" y="76"/>
                    <a:pt x="107" y="93"/>
                    <a:pt x="91" y="93"/>
                  </a:cubicBezTo>
                  <a:cubicBezTo>
                    <a:pt x="0" y="93"/>
                    <a:pt x="0" y="93"/>
                    <a:pt x="0" y="93"/>
                  </a:cubicBezTo>
                  <a:cubicBezTo>
                    <a:pt x="91" y="0"/>
                    <a:pt x="91" y="0"/>
                    <a:pt x="91" y="0"/>
                  </a:cubicBezTo>
                  <a:cubicBezTo>
                    <a:pt x="198" y="0"/>
                    <a:pt x="198" y="0"/>
                    <a:pt x="198" y="0"/>
                  </a:cubicBez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933"/>
                <a:buFont typeface="Arial"/>
                <a:buNone/>
              </a:pPr>
              <a:r>
                <a:t/>
              </a:r>
              <a:endParaRPr b="0" i="0" sz="933" u="none" cap="none" strike="noStrike">
                <a:solidFill>
                  <a:srgbClr val="000000"/>
                </a:solidFill>
                <a:latin typeface="Arial"/>
                <a:ea typeface="Arial"/>
                <a:cs typeface="Arial"/>
                <a:sym typeface="Arial"/>
              </a:endParaRPr>
            </a:p>
          </p:txBody>
        </p:sp>
        <p:sp>
          <p:nvSpPr>
            <p:cNvPr id="189" name="Google Shape;189;p6"/>
            <p:cNvSpPr/>
            <p:nvPr/>
          </p:nvSpPr>
          <p:spPr>
            <a:xfrm rot="5400000">
              <a:off x="6729000" y="988976"/>
              <a:ext cx="296063" cy="1476000"/>
            </a:xfrm>
            <a:prstGeom prst="roundRect">
              <a:avLst>
                <a:gd fmla="val 16667" name="adj"/>
              </a:avLst>
            </a:prstGeom>
            <a:solidFill>
              <a:srgbClr val="9F11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6"/>
            <p:cNvSpPr txBox="1"/>
            <p:nvPr/>
          </p:nvSpPr>
          <p:spPr>
            <a:xfrm>
              <a:off x="6153484" y="1593396"/>
              <a:ext cx="1447095" cy="267158"/>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BFBFBF"/>
                  </a:solidFill>
                  <a:latin typeface="Arial"/>
                  <a:ea typeface="Arial"/>
                  <a:cs typeface="Arial"/>
                  <a:sym typeface="Arial"/>
                </a:rPr>
                <a:t>Occurrence</a:t>
              </a:r>
              <a:endParaRPr b="0" i="0" sz="1400" u="none" cap="none" strike="noStrike">
                <a:solidFill>
                  <a:srgbClr val="000000"/>
                </a:solidFill>
                <a:latin typeface="Arial"/>
                <a:ea typeface="Arial"/>
                <a:cs typeface="Arial"/>
                <a:sym typeface="Arial"/>
              </a:endParaRPr>
            </a:p>
          </p:txBody>
        </p:sp>
        <p:sp>
          <p:nvSpPr>
            <p:cNvPr id="191" name="Google Shape;191;p6"/>
            <p:cNvSpPr/>
            <p:nvPr/>
          </p:nvSpPr>
          <p:spPr>
            <a:xfrm rot="5400000">
              <a:off x="3377170" y="1554891"/>
              <a:ext cx="1099004" cy="1476000"/>
            </a:xfrm>
            <a:prstGeom prst="homePlate">
              <a:avLst>
                <a:gd fmla="val 0" name="adj"/>
              </a:avLst>
            </a:prstGeom>
            <a:solidFill>
              <a:schemeClr val="accen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192" name="Google Shape;192;p6"/>
            <p:cNvSpPr/>
            <p:nvPr/>
          </p:nvSpPr>
          <p:spPr>
            <a:xfrm rot="5400000">
              <a:off x="3517436" y="1957331"/>
              <a:ext cx="873707" cy="870036"/>
            </a:xfrm>
            <a:custGeom>
              <a:rect b="b" l="l" r="r" t="t"/>
              <a:pathLst>
                <a:path extrusionOk="0" h="711" w="714">
                  <a:moveTo>
                    <a:pt x="357" y="711"/>
                  </a:moveTo>
                  <a:lnTo>
                    <a:pt x="714" y="356"/>
                  </a:lnTo>
                  <a:lnTo>
                    <a:pt x="357" y="0"/>
                  </a:lnTo>
                  <a:lnTo>
                    <a:pt x="0" y="356"/>
                  </a:lnTo>
                  <a:lnTo>
                    <a:pt x="357" y="711"/>
                  </a:lnTo>
                  <a:close/>
                </a:path>
              </a:pathLst>
            </a:custGeom>
            <a:solidFill>
              <a:srgbClr val="F2F2F2"/>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93" name="Google Shape;193;p6"/>
            <p:cNvSpPr/>
            <p:nvPr/>
          </p:nvSpPr>
          <p:spPr>
            <a:xfrm>
              <a:off x="3659382" y="2098054"/>
              <a:ext cx="589813" cy="588590"/>
            </a:xfrm>
            <a:custGeom>
              <a:rect b="b" l="l" r="r" t="t"/>
              <a:pathLst>
                <a:path extrusionOk="0" h="481" w="482">
                  <a:moveTo>
                    <a:pt x="241" y="481"/>
                  </a:moveTo>
                  <a:lnTo>
                    <a:pt x="482" y="241"/>
                  </a:lnTo>
                  <a:lnTo>
                    <a:pt x="241" y="0"/>
                  </a:lnTo>
                  <a:lnTo>
                    <a:pt x="0" y="241"/>
                  </a:lnTo>
                  <a:lnTo>
                    <a:pt x="241" y="481"/>
                  </a:lnTo>
                  <a:close/>
                </a:path>
              </a:pathLst>
            </a:custGeom>
            <a:solidFill>
              <a:srgbClr val="41A5C4"/>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94" name="Google Shape;194;p6"/>
            <p:cNvSpPr/>
            <p:nvPr/>
          </p:nvSpPr>
          <p:spPr>
            <a:xfrm>
              <a:off x="3861504" y="2282359"/>
              <a:ext cx="179539" cy="229018"/>
            </a:xfrm>
            <a:custGeom>
              <a:rect b="b" l="l" r="r" t="t"/>
              <a:pathLst>
                <a:path extrusionOk="0" h="114" w="89">
                  <a:moveTo>
                    <a:pt x="4" y="0"/>
                  </a:moveTo>
                  <a:cubicBezTo>
                    <a:pt x="4" y="0"/>
                    <a:pt x="0" y="15"/>
                    <a:pt x="9" y="26"/>
                  </a:cubicBezTo>
                  <a:cubicBezTo>
                    <a:pt x="21" y="44"/>
                    <a:pt x="42" y="53"/>
                    <a:pt x="70" y="79"/>
                  </a:cubicBezTo>
                  <a:cubicBezTo>
                    <a:pt x="89" y="97"/>
                    <a:pt x="82" y="114"/>
                    <a:pt x="82" y="114"/>
                  </a:cubicBezTo>
                </a:path>
              </a:pathLst>
            </a:custGeom>
            <a:noFill/>
            <a:ln cap="rnd" cmpd="sng" w="12700">
              <a:solidFill>
                <a:schemeClr val="lt1"/>
              </a:solidFill>
              <a:prstDash val="solid"/>
              <a:miter lim="800000"/>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cxnSp>
          <p:nvCxnSpPr>
            <p:cNvPr id="195" name="Google Shape;195;p6"/>
            <p:cNvCxnSpPr/>
            <p:nvPr/>
          </p:nvCxnSpPr>
          <p:spPr>
            <a:xfrm flipH="1" rot="10800000">
              <a:off x="3906741" y="2273877"/>
              <a:ext cx="53720" cy="14137"/>
            </a:xfrm>
            <a:prstGeom prst="straightConnector1">
              <a:avLst/>
            </a:prstGeom>
            <a:noFill/>
            <a:ln cap="rnd" cmpd="sng" w="12700">
              <a:solidFill>
                <a:schemeClr val="lt1"/>
              </a:solidFill>
              <a:prstDash val="solid"/>
              <a:miter lim="800000"/>
              <a:headEnd len="sm" w="sm" type="none"/>
              <a:tailEnd len="sm" w="sm" type="none"/>
            </a:ln>
          </p:spPr>
        </p:cxnSp>
        <p:cxnSp>
          <p:nvCxnSpPr>
            <p:cNvPr id="196" name="Google Shape;196;p6"/>
            <p:cNvCxnSpPr/>
            <p:nvPr/>
          </p:nvCxnSpPr>
          <p:spPr>
            <a:xfrm flipH="1" rot="10800000">
              <a:off x="3908155" y="2304978"/>
              <a:ext cx="72099" cy="12724"/>
            </a:xfrm>
            <a:prstGeom prst="straightConnector1">
              <a:avLst/>
            </a:prstGeom>
            <a:noFill/>
            <a:ln cap="rnd" cmpd="sng" w="12700">
              <a:solidFill>
                <a:schemeClr val="lt1"/>
              </a:solidFill>
              <a:prstDash val="solid"/>
              <a:miter lim="800000"/>
              <a:headEnd len="sm" w="sm" type="none"/>
              <a:tailEnd len="sm" w="sm" type="none"/>
            </a:ln>
          </p:spPr>
        </p:cxnSp>
        <p:cxnSp>
          <p:nvCxnSpPr>
            <p:cNvPr id="197" name="Google Shape;197;p6"/>
            <p:cNvCxnSpPr/>
            <p:nvPr/>
          </p:nvCxnSpPr>
          <p:spPr>
            <a:xfrm flipH="1" rot="10800000">
              <a:off x="3930774" y="2338907"/>
              <a:ext cx="36756" cy="1414"/>
            </a:xfrm>
            <a:prstGeom prst="straightConnector1">
              <a:avLst/>
            </a:prstGeom>
            <a:noFill/>
            <a:ln cap="rnd" cmpd="sng" w="12700">
              <a:solidFill>
                <a:schemeClr val="lt1"/>
              </a:solidFill>
              <a:prstDash val="solid"/>
              <a:miter lim="800000"/>
              <a:headEnd len="sm" w="sm" type="none"/>
              <a:tailEnd len="sm" w="sm" type="none"/>
            </a:ln>
          </p:spPr>
        </p:cxnSp>
        <p:cxnSp>
          <p:nvCxnSpPr>
            <p:cNvPr id="198" name="Google Shape;198;p6"/>
            <p:cNvCxnSpPr/>
            <p:nvPr/>
          </p:nvCxnSpPr>
          <p:spPr>
            <a:xfrm flipH="1" rot="10800000">
              <a:off x="3926533" y="2453416"/>
              <a:ext cx="38170" cy="5655"/>
            </a:xfrm>
            <a:prstGeom prst="straightConnector1">
              <a:avLst/>
            </a:prstGeom>
            <a:noFill/>
            <a:ln cap="rnd" cmpd="sng" w="12700">
              <a:solidFill>
                <a:schemeClr val="lt1"/>
              </a:solidFill>
              <a:prstDash val="solid"/>
              <a:miter lim="800000"/>
              <a:headEnd len="sm" w="sm" type="none"/>
              <a:tailEnd len="sm" w="sm" type="none"/>
            </a:ln>
          </p:spPr>
        </p:cxnSp>
        <p:cxnSp>
          <p:nvCxnSpPr>
            <p:cNvPr id="199" name="Google Shape;199;p6"/>
            <p:cNvCxnSpPr/>
            <p:nvPr/>
          </p:nvCxnSpPr>
          <p:spPr>
            <a:xfrm flipH="1" rot="10800000">
              <a:off x="3912396" y="2477448"/>
              <a:ext cx="76339" cy="18378"/>
            </a:xfrm>
            <a:prstGeom prst="straightConnector1">
              <a:avLst/>
            </a:prstGeom>
            <a:noFill/>
            <a:ln cap="rnd" cmpd="sng" w="12700">
              <a:solidFill>
                <a:schemeClr val="lt1"/>
              </a:solidFill>
              <a:prstDash val="solid"/>
              <a:miter lim="800000"/>
              <a:headEnd len="sm" w="sm" type="none"/>
              <a:tailEnd len="sm" w="sm" type="none"/>
            </a:ln>
          </p:spPr>
        </p:cxnSp>
        <p:cxnSp>
          <p:nvCxnSpPr>
            <p:cNvPr id="200" name="Google Shape;200;p6"/>
            <p:cNvCxnSpPr/>
            <p:nvPr/>
          </p:nvCxnSpPr>
          <p:spPr>
            <a:xfrm flipH="1" rot="10800000">
              <a:off x="3932187" y="2509964"/>
              <a:ext cx="57962" cy="12724"/>
            </a:xfrm>
            <a:prstGeom prst="straightConnector1">
              <a:avLst/>
            </a:prstGeom>
            <a:noFill/>
            <a:ln cap="rnd" cmpd="sng" w="12700">
              <a:solidFill>
                <a:schemeClr val="lt1"/>
              </a:solidFill>
              <a:prstDash val="solid"/>
              <a:miter lim="800000"/>
              <a:headEnd len="sm" w="sm" type="none"/>
              <a:tailEnd len="sm" w="sm" type="none"/>
            </a:ln>
          </p:spPr>
        </p:cxnSp>
        <p:sp>
          <p:nvSpPr>
            <p:cNvPr id="201" name="Google Shape;201;p6"/>
            <p:cNvSpPr/>
            <p:nvPr/>
          </p:nvSpPr>
          <p:spPr>
            <a:xfrm>
              <a:off x="3875640" y="2416660"/>
              <a:ext cx="52307" cy="132887"/>
            </a:xfrm>
            <a:custGeom>
              <a:rect b="b" l="l" r="r" t="t"/>
              <a:pathLst>
                <a:path extrusionOk="0" h="66" w="26">
                  <a:moveTo>
                    <a:pt x="26" y="0"/>
                  </a:moveTo>
                  <a:cubicBezTo>
                    <a:pt x="26" y="0"/>
                    <a:pt x="6" y="14"/>
                    <a:pt x="3" y="31"/>
                  </a:cubicBezTo>
                  <a:cubicBezTo>
                    <a:pt x="0" y="48"/>
                    <a:pt x="18" y="66"/>
                    <a:pt x="18" y="66"/>
                  </a:cubicBezTo>
                </a:path>
              </a:pathLst>
            </a:custGeom>
            <a:noFill/>
            <a:ln cap="rnd" cmpd="sng" w="12700">
              <a:solidFill>
                <a:schemeClr val="lt1"/>
              </a:solidFill>
              <a:prstDash val="solid"/>
              <a:miter lim="800000"/>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202" name="Google Shape;202;p6"/>
            <p:cNvSpPr/>
            <p:nvPr/>
          </p:nvSpPr>
          <p:spPr>
            <a:xfrm>
              <a:off x="3970357" y="2244190"/>
              <a:ext cx="52307" cy="132887"/>
            </a:xfrm>
            <a:custGeom>
              <a:rect b="b" l="l" r="r" t="t"/>
              <a:pathLst>
                <a:path extrusionOk="0" h="66" w="26">
                  <a:moveTo>
                    <a:pt x="8" y="0"/>
                  </a:moveTo>
                  <a:cubicBezTo>
                    <a:pt x="8" y="0"/>
                    <a:pt x="26" y="13"/>
                    <a:pt x="23" y="34"/>
                  </a:cubicBezTo>
                  <a:cubicBezTo>
                    <a:pt x="20" y="56"/>
                    <a:pt x="0" y="66"/>
                    <a:pt x="0" y="66"/>
                  </a:cubicBezTo>
                </a:path>
              </a:pathLst>
            </a:custGeom>
            <a:noFill/>
            <a:ln cap="rnd" cmpd="sng" w="12700">
              <a:solidFill>
                <a:schemeClr val="lt1"/>
              </a:solidFill>
              <a:prstDash val="solid"/>
              <a:miter lim="800000"/>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203" name="Google Shape;203;p6"/>
            <p:cNvSpPr/>
            <p:nvPr/>
          </p:nvSpPr>
          <p:spPr>
            <a:xfrm rot="5400000">
              <a:off x="3778642" y="991097"/>
              <a:ext cx="296060" cy="1476000"/>
            </a:xfrm>
            <a:prstGeom prst="roundRect">
              <a:avLst>
                <a:gd fmla="val 16667" name="adj"/>
              </a:avLst>
            </a:prstGeom>
            <a:solidFill>
              <a:srgbClr val="9F1B1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6"/>
            <p:cNvSpPr txBox="1"/>
            <p:nvPr/>
          </p:nvSpPr>
          <p:spPr>
            <a:xfrm>
              <a:off x="3203107" y="1595497"/>
              <a:ext cx="1447095" cy="26715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3F3F3F"/>
                  </a:solidFill>
                  <a:latin typeface="Arial"/>
                  <a:ea typeface="Arial"/>
                  <a:cs typeface="Arial"/>
                  <a:sym typeface="Arial"/>
                </a:rPr>
                <a:t>Complexity</a:t>
              </a:r>
              <a:endParaRPr b="0" i="0" sz="1400" u="none" cap="none" strike="noStrike">
                <a:solidFill>
                  <a:srgbClr val="000000"/>
                </a:solidFill>
                <a:latin typeface="Arial"/>
                <a:ea typeface="Arial"/>
                <a:cs typeface="Arial"/>
                <a:sym typeface="Arial"/>
              </a:endParaRPr>
            </a:p>
          </p:txBody>
        </p:sp>
        <p:sp>
          <p:nvSpPr>
            <p:cNvPr id="205" name="Google Shape;205;p6"/>
            <p:cNvSpPr/>
            <p:nvPr/>
          </p:nvSpPr>
          <p:spPr>
            <a:xfrm rot="5400000">
              <a:off x="7806198" y="1553607"/>
              <a:ext cx="1099004" cy="1474331"/>
            </a:xfrm>
            <a:prstGeom prst="homePlate">
              <a:avLst>
                <a:gd fmla="val 0" name="adj"/>
              </a:avLst>
            </a:prstGeom>
            <a:solidFill>
              <a:schemeClr val="accent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06" name="Google Shape;206;p6"/>
            <p:cNvSpPr/>
            <p:nvPr/>
          </p:nvSpPr>
          <p:spPr>
            <a:xfrm rot="5400000">
              <a:off x="8206000" y="989811"/>
              <a:ext cx="296060" cy="1474330"/>
            </a:xfrm>
            <a:prstGeom prst="roundRect">
              <a:avLst>
                <a:gd fmla="val 16667" name="adj"/>
              </a:avLst>
            </a:prstGeom>
            <a:solidFill>
              <a:srgbClr val="9B14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6"/>
            <p:cNvSpPr txBox="1"/>
            <p:nvPr/>
          </p:nvSpPr>
          <p:spPr>
            <a:xfrm>
              <a:off x="7631317" y="1593388"/>
              <a:ext cx="1445425" cy="26715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D8D8D8"/>
                  </a:solidFill>
                  <a:latin typeface="Arial"/>
                  <a:ea typeface="Arial"/>
                  <a:cs typeface="Arial"/>
                  <a:sym typeface="Arial"/>
                </a:rPr>
                <a:t>Implication</a:t>
              </a:r>
              <a:endParaRPr b="0" i="0" sz="1400" u="none" cap="none" strike="noStrike">
                <a:solidFill>
                  <a:srgbClr val="000000"/>
                </a:solidFill>
                <a:latin typeface="Arial"/>
                <a:ea typeface="Arial"/>
                <a:cs typeface="Arial"/>
                <a:sym typeface="Arial"/>
              </a:endParaRPr>
            </a:p>
          </p:txBody>
        </p:sp>
        <p:sp>
          <p:nvSpPr>
            <p:cNvPr id="208" name="Google Shape;208;p6"/>
            <p:cNvSpPr/>
            <p:nvPr/>
          </p:nvSpPr>
          <p:spPr>
            <a:xfrm rot="5400000">
              <a:off x="7937791" y="1891133"/>
              <a:ext cx="873706" cy="869052"/>
            </a:xfrm>
            <a:custGeom>
              <a:rect b="b" l="l" r="r" t="t"/>
              <a:pathLst>
                <a:path extrusionOk="0" h="711" w="714">
                  <a:moveTo>
                    <a:pt x="357" y="711"/>
                  </a:moveTo>
                  <a:lnTo>
                    <a:pt x="714" y="356"/>
                  </a:lnTo>
                  <a:lnTo>
                    <a:pt x="357" y="0"/>
                  </a:lnTo>
                  <a:lnTo>
                    <a:pt x="0" y="356"/>
                  </a:lnTo>
                  <a:lnTo>
                    <a:pt x="357" y="711"/>
                  </a:lnTo>
                  <a:close/>
                </a:path>
              </a:pathLst>
            </a:custGeom>
            <a:solidFill>
              <a:srgbClr val="F2F2F2"/>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209" name="Google Shape;209;p6"/>
            <p:cNvSpPr/>
            <p:nvPr/>
          </p:nvSpPr>
          <p:spPr>
            <a:xfrm>
              <a:off x="8080070" y="2031365"/>
              <a:ext cx="589146" cy="588589"/>
            </a:xfrm>
            <a:custGeom>
              <a:rect b="b" l="l" r="r" t="t"/>
              <a:pathLst>
                <a:path extrusionOk="0" h="481" w="482">
                  <a:moveTo>
                    <a:pt x="241" y="481"/>
                  </a:moveTo>
                  <a:lnTo>
                    <a:pt x="482" y="241"/>
                  </a:lnTo>
                  <a:lnTo>
                    <a:pt x="241" y="0"/>
                  </a:lnTo>
                  <a:lnTo>
                    <a:pt x="0" y="241"/>
                  </a:lnTo>
                  <a:lnTo>
                    <a:pt x="241" y="481"/>
                  </a:lnTo>
                  <a:close/>
                </a:path>
              </a:pathLst>
            </a:custGeom>
            <a:solidFill>
              <a:srgbClr val="41A5C4"/>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210" name="Google Shape;210;p6"/>
            <p:cNvSpPr/>
            <p:nvPr/>
          </p:nvSpPr>
          <p:spPr>
            <a:xfrm>
              <a:off x="8203743" y="2278116"/>
              <a:ext cx="134149" cy="80581"/>
            </a:xfrm>
            <a:custGeom>
              <a:rect b="b" l="l" r="r" t="t"/>
              <a:pathLst>
                <a:path extrusionOk="0" h="40" w="67">
                  <a:moveTo>
                    <a:pt x="67" y="34"/>
                  </a:moveTo>
                  <a:cubicBezTo>
                    <a:pt x="63" y="38"/>
                    <a:pt x="58" y="40"/>
                    <a:pt x="53" y="40"/>
                  </a:cubicBezTo>
                  <a:cubicBezTo>
                    <a:pt x="21" y="40"/>
                    <a:pt x="21" y="40"/>
                    <a:pt x="21" y="40"/>
                  </a:cubicBezTo>
                  <a:cubicBezTo>
                    <a:pt x="15" y="40"/>
                    <a:pt x="10" y="38"/>
                    <a:pt x="6" y="34"/>
                  </a:cubicBezTo>
                  <a:cubicBezTo>
                    <a:pt x="3" y="31"/>
                    <a:pt x="0" y="26"/>
                    <a:pt x="0" y="20"/>
                  </a:cubicBezTo>
                  <a:cubicBezTo>
                    <a:pt x="0" y="20"/>
                    <a:pt x="0" y="20"/>
                    <a:pt x="0" y="20"/>
                  </a:cubicBezTo>
                  <a:cubicBezTo>
                    <a:pt x="0" y="20"/>
                    <a:pt x="0" y="20"/>
                    <a:pt x="0" y="20"/>
                  </a:cubicBezTo>
                  <a:cubicBezTo>
                    <a:pt x="0" y="14"/>
                    <a:pt x="3" y="9"/>
                    <a:pt x="6" y="6"/>
                  </a:cubicBezTo>
                  <a:cubicBezTo>
                    <a:pt x="10" y="2"/>
                    <a:pt x="15" y="0"/>
                    <a:pt x="21" y="0"/>
                  </a:cubicBezTo>
                  <a:cubicBezTo>
                    <a:pt x="53" y="0"/>
                    <a:pt x="53" y="0"/>
                    <a:pt x="53" y="0"/>
                  </a:cubicBezTo>
                  <a:cubicBezTo>
                    <a:pt x="58" y="0"/>
                    <a:pt x="63" y="2"/>
                    <a:pt x="67" y="6"/>
                  </a:cubicBez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211" name="Google Shape;211;p6"/>
            <p:cNvSpPr/>
            <p:nvPr/>
          </p:nvSpPr>
          <p:spPr>
            <a:xfrm>
              <a:off x="8411320" y="2278116"/>
              <a:ext cx="132736" cy="80581"/>
            </a:xfrm>
            <a:custGeom>
              <a:rect b="b" l="l" r="r" t="t"/>
              <a:pathLst>
                <a:path extrusionOk="0" h="40" w="66">
                  <a:moveTo>
                    <a:pt x="0" y="6"/>
                  </a:moveTo>
                  <a:cubicBezTo>
                    <a:pt x="3" y="2"/>
                    <a:pt x="8" y="0"/>
                    <a:pt x="14" y="0"/>
                  </a:cubicBezTo>
                  <a:cubicBezTo>
                    <a:pt x="46" y="0"/>
                    <a:pt x="46" y="0"/>
                    <a:pt x="46" y="0"/>
                  </a:cubicBezTo>
                  <a:cubicBezTo>
                    <a:pt x="52" y="0"/>
                    <a:pt x="57" y="2"/>
                    <a:pt x="61" y="6"/>
                  </a:cubicBezTo>
                  <a:cubicBezTo>
                    <a:pt x="64" y="9"/>
                    <a:pt x="66" y="14"/>
                    <a:pt x="66" y="20"/>
                  </a:cubicBezTo>
                  <a:cubicBezTo>
                    <a:pt x="66" y="20"/>
                    <a:pt x="66" y="20"/>
                    <a:pt x="66" y="20"/>
                  </a:cubicBezTo>
                  <a:cubicBezTo>
                    <a:pt x="66" y="20"/>
                    <a:pt x="66" y="20"/>
                    <a:pt x="66" y="20"/>
                  </a:cubicBezTo>
                  <a:cubicBezTo>
                    <a:pt x="66" y="26"/>
                    <a:pt x="64" y="31"/>
                    <a:pt x="61" y="34"/>
                  </a:cubicBezTo>
                  <a:cubicBezTo>
                    <a:pt x="57" y="38"/>
                    <a:pt x="52" y="40"/>
                    <a:pt x="46" y="40"/>
                  </a:cubicBezTo>
                  <a:cubicBezTo>
                    <a:pt x="14" y="40"/>
                    <a:pt x="14" y="40"/>
                    <a:pt x="14" y="40"/>
                  </a:cubicBezTo>
                  <a:cubicBezTo>
                    <a:pt x="8" y="40"/>
                    <a:pt x="3" y="38"/>
                    <a:pt x="0" y="34"/>
                  </a:cubicBez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cxnSp>
          <p:nvCxnSpPr>
            <p:cNvPr id="212" name="Google Shape;212;p6"/>
            <p:cNvCxnSpPr/>
            <p:nvPr/>
          </p:nvCxnSpPr>
          <p:spPr>
            <a:xfrm>
              <a:off x="8315299" y="2319114"/>
              <a:ext cx="105907" cy="1414"/>
            </a:xfrm>
            <a:prstGeom prst="straightConnector1">
              <a:avLst/>
            </a:prstGeom>
            <a:noFill/>
            <a:ln cap="rnd" cmpd="sng" w="12700">
              <a:solidFill>
                <a:schemeClr val="lt1"/>
              </a:solidFill>
              <a:prstDash val="solid"/>
              <a:round/>
              <a:headEnd len="sm" w="sm" type="none"/>
              <a:tailEnd len="sm" w="sm" type="none"/>
            </a:ln>
          </p:spPr>
        </p:cxnSp>
        <p:sp>
          <p:nvSpPr>
            <p:cNvPr id="213" name="Google Shape;213;p6"/>
            <p:cNvSpPr/>
            <p:nvPr/>
          </p:nvSpPr>
          <p:spPr>
            <a:xfrm rot="5400000">
              <a:off x="9286426" y="1555993"/>
              <a:ext cx="1099004" cy="1469556"/>
            </a:xfrm>
            <a:prstGeom prst="homePlate">
              <a:avLst>
                <a:gd fmla="val 0" name="adj"/>
              </a:avLst>
            </a:pr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14" name="Google Shape;214;p6"/>
            <p:cNvSpPr/>
            <p:nvPr/>
          </p:nvSpPr>
          <p:spPr>
            <a:xfrm rot="5400000">
              <a:off x="9681454" y="992198"/>
              <a:ext cx="296060" cy="1469556"/>
            </a:xfrm>
            <a:prstGeom prst="roundRect">
              <a:avLst>
                <a:gd fmla="val 16667" name="adj"/>
              </a:avLst>
            </a:prstGeom>
            <a:solidFill>
              <a:srgbClr val="561EA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6"/>
            <p:cNvSpPr txBox="1"/>
            <p:nvPr/>
          </p:nvSpPr>
          <p:spPr>
            <a:xfrm>
              <a:off x="9109155" y="1593375"/>
              <a:ext cx="1440651" cy="26715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D8D8D8"/>
                  </a:solidFill>
                  <a:latin typeface="Arial"/>
                  <a:ea typeface="Arial"/>
                  <a:cs typeface="Arial"/>
                  <a:sym typeface="Arial"/>
                </a:rPr>
                <a:t>Exception</a:t>
              </a:r>
              <a:endParaRPr b="0" i="0" sz="1400" u="none" cap="none" strike="noStrike">
                <a:solidFill>
                  <a:srgbClr val="000000"/>
                </a:solidFill>
                <a:latin typeface="Arial"/>
                <a:ea typeface="Arial"/>
                <a:cs typeface="Arial"/>
                <a:sym typeface="Arial"/>
              </a:endParaRPr>
            </a:p>
          </p:txBody>
        </p:sp>
        <p:sp>
          <p:nvSpPr>
            <p:cNvPr id="216" name="Google Shape;216;p6"/>
            <p:cNvSpPr/>
            <p:nvPr/>
          </p:nvSpPr>
          <p:spPr>
            <a:xfrm rot="5400000">
              <a:off x="9411410" y="1855705"/>
              <a:ext cx="873706" cy="866238"/>
            </a:xfrm>
            <a:custGeom>
              <a:rect b="b" l="l" r="r" t="t"/>
              <a:pathLst>
                <a:path extrusionOk="0" h="711" w="714">
                  <a:moveTo>
                    <a:pt x="357" y="711"/>
                  </a:moveTo>
                  <a:lnTo>
                    <a:pt x="714" y="356"/>
                  </a:lnTo>
                  <a:lnTo>
                    <a:pt x="357" y="0"/>
                  </a:lnTo>
                  <a:lnTo>
                    <a:pt x="0" y="356"/>
                  </a:lnTo>
                  <a:lnTo>
                    <a:pt x="357" y="711"/>
                  </a:lnTo>
                  <a:close/>
                </a:path>
              </a:pathLst>
            </a:custGeom>
            <a:solidFill>
              <a:srgbClr val="F2F2F2"/>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217" name="Google Shape;217;p6"/>
            <p:cNvSpPr/>
            <p:nvPr/>
          </p:nvSpPr>
          <p:spPr>
            <a:xfrm>
              <a:off x="9554644" y="1994529"/>
              <a:ext cx="587238" cy="588589"/>
            </a:xfrm>
            <a:custGeom>
              <a:rect b="b" l="l" r="r" t="t"/>
              <a:pathLst>
                <a:path extrusionOk="0" h="481" w="482">
                  <a:moveTo>
                    <a:pt x="241" y="481"/>
                  </a:moveTo>
                  <a:lnTo>
                    <a:pt x="482" y="241"/>
                  </a:lnTo>
                  <a:lnTo>
                    <a:pt x="241" y="0"/>
                  </a:lnTo>
                  <a:lnTo>
                    <a:pt x="0" y="241"/>
                  </a:lnTo>
                  <a:lnTo>
                    <a:pt x="241" y="481"/>
                  </a:lnTo>
                  <a:close/>
                </a:path>
              </a:pathLst>
            </a:custGeom>
            <a:solidFill>
              <a:srgbClr val="41A5C4"/>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218" name="Google Shape;218;p6"/>
            <p:cNvSpPr/>
            <p:nvPr/>
          </p:nvSpPr>
          <p:spPr>
            <a:xfrm>
              <a:off x="9765177" y="2146058"/>
              <a:ext cx="193613" cy="284665"/>
            </a:xfrm>
            <a:custGeom>
              <a:rect b="b" l="l" r="r" t="t"/>
              <a:pathLst>
                <a:path extrusionOk="0" h="330" w="145">
                  <a:moveTo>
                    <a:pt x="37" y="330"/>
                  </a:moveTo>
                  <a:lnTo>
                    <a:pt x="35" y="89"/>
                  </a:lnTo>
                  <a:lnTo>
                    <a:pt x="0" y="89"/>
                  </a:lnTo>
                  <a:lnTo>
                    <a:pt x="44" y="0"/>
                  </a:lnTo>
                  <a:lnTo>
                    <a:pt x="93" y="88"/>
                  </a:lnTo>
                  <a:lnTo>
                    <a:pt x="58" y="88"/>
                  </a:lnTo>
                  <a:lnTo>
                    <a:pt x="59" y="203"/>
                  </a:lnTo>
                  <a:lnTo>
                    <a:pt x="99" y="170"/>
                  </a:lnTo>
                  <a:lnTo>
                    <a:pt x="91" y="159"/>
                  </a:lnTo>
                  <a:lnTo>
                    <a:pt x="145" y="141"/>
                  </a:lnTo>
                  <a:lnTo>
                    <a:pt x="128" y="197"/>
                  </a:lnTo>
                  <a:lnTo>
                    <a:pt x="116" y="186"/>
                  </a:lnTo>
                  <a:lnTo>
                    <a:pt x="61" y="233"/>
                  </a:lnTo>
                  <a:lnTo>
                    <a:pt x="62" y="327"/>
                  </a:ln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219" name="Google Shape;219;p6"/>
            <p:cNvSpPr/>
            <p:nvPr/>
          </p:nvSpPr>
          <p:spPr>
            <a:xfrm rot="5400000">
              <a:off x="10757157" y="1554069"/>
              <a:ext cx="1099004" cy="1473405"/>
            </a:xfrm>
            <a:prstGeom prst="homePlate">
              <a:avLst>
                <a:gd fmla="val 0"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Arial"/>
                <a:ea typeface="Arial"/>
                <a:cs typeface="Arial"/>
                <a:sym typeface="Arial"/>
              </a:endParaRPr>
            </a:p>
          </p:txBody>
        </p:sp>
        <p:sp>
          <p:nvSpPr>
            <p:cNvPr id="220" name="Google Shape;220;p6"/>
            <p:cNvSpPr/>
            <p:nvPr/>
          </p:nvSpPr>
          <p:spPr>
            <a:xfrm rot="5400000">
              <a:off x="11161222" y="990273"/>
              <a:ext cx="296061" cy="1473405"/>
            </a:xfrm>
            <a:prstGeom prst="roundRect">
              <a:avLst>
                <a:gd fmla="val 16667" name="adj"/>
              </a:avLst>
            </a:prstGeom>
            <a:solidFill>
              <a:srgbClr val="3239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6"/>
            <p:cNvSpPr txBox="1"/>
            <p:nvPr/>
          </p:nvSpPr>
          <p:spPr>
            <a:xfrm>
              <a:off x="10586980" y="1593375"/>
              <a:ext cx="1444500" cy="267156"/>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GB" sz="1600" u="none" cap="none" strike="noStrike">
                  <a:solidFill>
                    <a:srgbClr val="D8D8D8"/>
                  </a:solidFill>
                  <a:latin typeface="Arial"/>
                  <a:ea typeface="Arial"/>
                  <a:cs typeface="Arial"/>
                  <a:sym typeface="Arial"/>
                </a:rPr>
                <a:t>Value</a:t>
              </a:r>
              <a:endParaRPr b="0" i="0" sz="1400" u="none" cap="none" strike="noStrike">
                <a:solidFill>
                  <a:srgbClr val="000000"/>
                </a:solidFill>
                <a:latin typeface="Arial"/>
                <a:ea typeface="Arial"/>
                <a:cs typeface="Arial"/>
                <a:sym typeface="Arial"/>
              </a:endParaRPr>
            </a:p>
          </p:txBody>
        </p:sp>
        <p:sp>
          <p:nvSpPr>
            <p:cNvPr id="222" name="Google Shape;222;p6"/>
            <p:cNvSpPr/>
            <p:nvPr/>
          </p:nvSpPr>
          <p:spPr>
            <a:xfrm rot="5400000">
              <a:off x="10889462" y="1853673"/>
              <a:ext cx="873706" cy="868506"/>
            </a:xfrm>
            <a:custGeom>
              <a:rect b="b" l="l" r="r" t="t"/>
              <a:pathLst>
                <a:path extrusionOk="0" h="711" w="714">
                  <a:moveTo>
                    <a:pt x="357" y="711"/>
                  </a:moveTo>
                  <a:lnTo>
                    <a:pt x="714" y="356"/>
                  </a:lnTo>
                  <a:lnTo>
                    <a:pt x="357" y="0"/>
                  </a:lnTo>
                  <a:lnTo>
                    <a:pt x="0" y="356"/>
                  </a:lnTo>
                  <a:lnTo>
                    <a:pt x="357" y="711"/>
                  </a:lnTo>
                  <a:close/>
                </a:path>
              </a:pathLst>
            </a:custGeom>
            <a:solidFill>
              <a:srgbClr val="F2F2F2"/>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223" name="Google Shape;223;p6"/>
            <p:cNvSpPr/>
            <p:nvPr/>
          </p:nvSpPr>
          <p:spPr>
            <a:xfrm>
              <a:off x="11031927" y="1993631"/>
              <a:ext cx="588775" cy="588589"/>
            </a:xfrm>
            <a:custGeom>
              <a:rect b="b" l="l" r="r" t="t"/>
              <a:pathLst>
                <a:path extrusionOk="0" h="481" w="482">
                  <a:moveTo>
                    <a:pt x="241" y="481"/>
                  </a:moveTo>
                  <a:lnTo>
                    <a:pt x="482" y="241"/>
                  </a:lnTo>
                  <a:lnTo>
                    <a:pt x="241" y="0"/>
                  </a:lnTo>
                  <a:lnTo>
                    <a:pt x="0" y="241"/>
                  </a:lnTo>
                  <a:lnTo>
                    <a:pt x="241" y="481"/>
                  </a:lnTo>
                  <a:close/>
                </a:path>
              </a:pathLst>
            </a:custGeom>
            <a:solidFill>
              <a:srgbClr val="41A5C4"/>
            </a:solidFill>
            <a:ln>
              <a:noFill/>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224" name="Google Shape;224;p6"/>
            <p:cNvSpPr/>
            <p:nvPr/>
          </p:nvSpPr>
          <p:spPr>
            <a:xfrm>
              <a:off x="11137120" y="2175368"/>
              <a:ext cx="339645" cy="195953"/>
            </a:xfrm>
            <a:custGeom>
              <a:rect b="b" l="l" r="r" t="t"/>
              <a:pathLst>
                <a:path extrusionOk="0" h="193" w="331">
                  <a:moveTo>
                    <a:pt x="331" y="193"/>
                  </a:moveTo>
                  <a:lnTo>
                    <a:pt x="295" y="193"/>
                  </a:lnTo>
                  <a:lnTo>
                    <a:pt x="295" y="0"/>
                  </a:lnTo>
                  <a:lnTo>
                    <a:pt x="268" y="0"/>
                  </a:lnTo>
                  <a:lnTo>
                    <a:pt x="268" y="193"/>
                  </a:lnTo>
                  <a:lnTo>
                    <a:pt x="261" y="193"/>
                  </a:lnTo>
                  <a:lnTo>
                    <a:pt x="261" y="46"/>
                  </a:lnTo>
                  <a:lnTo>
                    <a:pt x="235" y="46"/>
                  </a:lnTo>
                  <a:lnTo>
                    <a:pt x="235" y="193"/>
                  </a:lnTo>
                  <a:lnTo>
                    <a:pt x="226" y="193"/>
                  </a:lnTo>
                  <a:lnTo>
                    <a:pt x="226" y="99"/>
                  </a:lnTo>
                  <a:lnTo>
                    <a:pt x="200" y="99"/>
                  </a:lnTo>
                  <a:lnTo>
                    <a:pt x="200" y="193"/>
                  </a:lnTo>
                  <a:lnTo>
                    <a:pt x="193" y="193"/>
                  </a:lnTo>
                  <a:lnTo>
                    <a:pt x="193" y="131"/>
                  </a:lnTo>
                  <a:lnTo>
                    <a:pt x="166" y="131"/>
                  </a:lnTo>
                  <a:lnTo>
                    <a:pt x="166" y="193"/>
                  </a:lnTo>
                  <a:lnTo>
                    <a:pt x="159" y="193"/>
                  </a:lnTo>
                  <a:lnTo>
                    <a:pt x="159" y="149"/>
                  </a:lnTo>
                  <a:lnTo>
                    <a:pt x="133" y="149"/>
                  </a:lnTo>
                  <a:lnTo>
                    <a:pt x="133" y="193"/>
                  </a:lnTo>
                  <a:lnTo>
                    <a:pt x="125" y="193"/>
                  </a:lnTo>
                  <a:lnTo>
                    <a:pt x="125" y="162"/>
                  </a:lnTo>
                  <a:lnTo>
                    <a:pt x="100" y="162"/>
                  </a:lnTo>
                  <a:lnTo>
                    <a:pt x="100" y="193"/>
                  </a:lnTo>
                  <a:lnTo>
                    <a:pt x="92" y="193"/>
                  </a:lnTo>
                  <a:lnTo>
                    <a:pt x="92" y="169"/>
                  </a:lnTo>
                  <a:lnTo>
                    <a:pt x="66" y="169"/>
                  </a:lnTo>
                  <a:lnTo>
                    <a:pt x="66" y="193"/>
                  </a:lnTo>
                  <a:lnTo>
                    <a:pt x="57" y="193"/>
                  </a:lnTo>
                  <a:lnTo>
                    <a:pt x="57" y="180"/>
                  </a:lnTo>
                  <a:lnTo>
                    <a:pt x="33" y="180"/>
                  </a:lnTo>
                  <a:lnTo>
                    <a:pt x="33" y="193"/>
                  </a:lnTo>
                  <a:lnTo>
                    <a:pt x="0" y="193"/>
                  </a:ln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225" name="Google Shape;225;p6"/>
            <p:cNvSpPr/>
            <p:nvPr/>
          </p:nvSpPr>
          <p:spPr>
            <a:xfrm>
              <a:off x="11182270" y="2122572"/>
              <a:ext cx="216510" cy="198999"/>
            </a:xfrm>
            <a:custGeom>
              <a:rect b="b" l="l" r="r" t="t"/>
              <a:pathLst>
                <a:path extrusionOk="0" h="136" w="147">
                  <a:moveTo>
                    <a:pt x="121" y="23"/>
                  </a:moveTo>
                  <a:cubicBezTo>
                    <a:pt x="146" y="0"/>
                    <a:pt x="146" y="0"/>
                    <a:pt x="146" y="0"/>
                  </a:cubicBezTo>
                  <a:cubicBezTo>
                    <a:pt x="147" y="37"/>
                    <a:pt x="147" y="37"/>
                    <a:pt x="147" y="37"/>
                  </a:cubicBezTo>
                  <a:cubicBezTo>
                    <a:pt x="139" y="34"/>
                    <a:pt x="139" y="34"/>
                    <a:pt x="139" y="34"/>
                  </a:cubicBezTo>
                  <a:cubicBezTo>
                    <a:pt x="119" y="83"/>
                    <a:pt x="70" y="122"/>
                    <a:pt x="0" y="136"/>
                  </a:cubicBezTo>
                  <a:cubicBezTo>
                    <a:pt x="45" y="119"/>
                    <a:pt x="106" y="89"/>
                    <a:pt x="128" y="31"/>
                  </a:cubicBezTo>
                </a:path>
              </a:pathLst>
            </a:custGeom>
            <a:noFill/>
            <a:ln cap="rnd" cmpd="sng" w="12700">
              <a:solidFill>
                <a:schemeClr val="lt1"/>
              </a:solidFill>
              <a:prstDash val="solid"/>
              <a:round/>
              <a:headEnd len="sm" w="sm" type="none"/>
              <a:tailEnd len="sm" w="sm" type="none"/>
            </a:ln>
          </p:spPr>
          <p:txBody>
            <a:bodyPr anchorCtr="0" anchor="t" bIns="60950" lIns="121900" spcFirstLastPara="1" rIns="121900" wrap="square" tIns="6095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aphicFrame>
        <p:nvGraphicFramePr>
          <p:cNvPr id="226" name="Google Shape;226;p6"/>
          <p:cNvGraphicFramePr/>
          <p:nvPr/>
        </p:nvGraphicFramePr>
        <p:xfrm>
          <a:off x="156000" y="2723165"/>
          <a:ext cx="3000000" cy="3000000"/>
        </p:xfrm>
        <a:graphic>
          <a:graphicData uri="http://schemas.openxmlformats.org/drawingml/2006/table">
            <a:tbl>
              <a:tblPr bandRow="1" firstRow="1">
                <a:noFill/>
                <a:tableStyleId>{1E4015F4-910D-4D03-BD41-E7149C7FFA12}</a:tableStyleId>
              </a:tblPr>
              <a:tblGrid>
                <a:gridCol w="1560300"/>
                <a:gridCol w="1474250"/>
                <a:gridCol w="1474250"/>
                <a:gridCol w="1474250"/>
                <a:gridCol w="1474250"/>
                <a:gridCol w="1474250"/>
                <a:gridCol w="1474250"/>
                <a:gridCol w="1474250"/>
              </a:tblGrid>
              <a:tr h="930225">
                <a:tc>
                  <a:txBody>
                    <a:bodyPr/>
                    <a:lstStyle/>
                    <a:p>
                      <a:pPr indent="0" lvl="0" marL="0" marR="0" rtl="0" algn="ctr">
                        <a:lnSpc>
                          <a:spcPct val="100000"/>
                        </a:lnSpc>
                        <a:spcBef>
                          <a:spcPts val="0"/>
                        </a:spcBef>
                        <a:spcAft>
                          <a:spcPts val="0"/>
                        </a:spcAft>
                        <a:buClr>
                          <a:schemeClr val="lt1"/>
                        </a:buClr>
                        <a:buSzPts val="1200"/>
                        <a:buFont typeface="Arial"/>
                        <a:buNone/>
                      </a:pPr>
                      <a:r>
                        <a:rPr b="0" lang="en-GB" sz="1200" u="none" cap="none" strike="noStrike">
                          <a:solidFill>
                            <a:schemeClr val="lt1"/>
                          </a:solidFill>
                          <a:latin typeface="Arial"/>
                          <a:ea typeface="Arial"/>
                          <a:cs typeface="Arial"/>
                          <a:sym typeface="Arial"/>
                        </a:rPr>
                        <a:t>HR New Recruit Process</a:t>
                      </a:r>
                      <a:endParaRPr sz="1400" u="none" cap="none" strike="noStrike"/>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7F7F7F"/>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AE6D2"/>
                    </a:solidFill>
                  </a:tcPr>
                </a:tc>
                <a:tc>
                  <a:txBody>
                    <a:bodyPr/>
                    <a:lstStyle/>
                    <a:p>
                      <a:pPr indent="0" lvl="0" marL="0" marR="0" rtl="0" algn="ctr">
                        <a:lnSpc>
                          <a:spcPct val="100000"/>
                        </a:lnSpc>
                        <a:spcBef>
                          <a:spcPts val="0"/>
                        </a:spcBef>
                        <a:spcAft>
                          <a:spcPts val="0"/>
                        </a:spcAft>
                        <a:buClr>
                          <a:schemeClr val="dk1"/>
                        </a:buClr>
                        <a:buSzPts val="1200"/>
                        <a:buFont typeface="Avenir"/>
                        <a:buNone/>
                      </a:pPr>
                      <a:r>
                        <a:t/>
                      </a:r>
                      <a:endParaRPr b="0" i="0"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ACFCB"/>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AD2E0"/>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ACBEF"/>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3D2FA"/>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2D4F7"/>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C8CED3"/>
                    </a:solidFill>
                  </a:tcPr>
                </a:tc>
              </a:tr>
              <a:tr h="967900">
                <a:tc>
                  <a:txBody>
                    <a:bodyPr/>
                    <a:lstStyle/>
                    <a:p>
                      <a:pPr indent="0" lvl="0" marL="0" marR="0" rtl="0" algn="ctr">
                        <a:lnSpc>
                          <a:spcPct val="100000"/>
                        </a:lnSpc>
                        <a:spcBef>
                          <a:spcPts val="0"/>
                        </a:spcBef>
                        <a:spcAft>
                          <a:spcPts val="0"/>
                        </a:spcAft>
                        <a:buClr>
                          <a:schemeClr val="lt1"/>
                        </a:buClr>
                        <a:buSzPts val="1200"/>
                        <a:buFont typeface="Arial"/>
                        <a:buNone/>
                      </a:pPr>
                      <a:r>
                        <a:rPr b="0" lang="en-GB" sz="1200" u="none" cap="none" strike="noStrike">
                          <a:solidFill>
                            <a:schemeClr val="lt1"/>
                          </a:solidFill>
                          <a:latin typeface="Arial"/>
                          <a:ea typeface="Arial"/>
                          <a:cs typeface="Arial"/>
                          <a:sym typeface="Arial"/>
                        </a:rPr>
                        <a:t>Employee Training</a:t>
                      </a:r>
                      <a:endParaRPr sz="1400" u="none" cap="none" strike="noStrike"/>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7F7F7F"/>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1"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5CEA7"/>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4A19B"/>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5A7C2"/>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49BDE"/>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8A7F5"/>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C6ABEF"/>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A2ABB5"/>
                    </a:solidFill>
                  </a:tcPr>
                </a:tc>
              </a:tr>
              <a:tr h="967900">
                <a:tc>
                  <a:txBody>
                    <a:bodyPr/>
                    <a:lstStyle/>
                    <a:p>
                      <a:pPr indent="0" lvl="0" marL="0" marR="0" rtl="0" algn="ctr">
                        <a:lnSpc>
                          <a:spcPct val="100000"/>
                        </a:lnSpc>
                        <a:spcBef>
                          <a:spcPts val="0"/>
                        </a:spcBef>
                        <a:spcAft>
                          <a:spcPts val="0"/>
                        </a:spcAft>
                        <a:buClr>
                          <a:schemeClr val="lt1"/>
                        </a:buClr>
                        <a:buSzPts val="1200"/>
                        <a:buFont typeface="Arial"/>
                        <a:buNone/>
                      </a:pPr>
                      <a:r>
                        <a:rPr b="0" lang="en-GB" sz="1200" u="none" cap="none" strike="noStrike">
                          <a:solidFill>
                            <a:schemeClr val="lt1"/>
                          </a:solidFill>
                          <a:latin typeface="Arial"/>
                          <a:ea typeface="Arial"/>
                          <a:cs typeface="Arial"/>
                          <a:sym typeface="Arial"/>
                        </a:rPr>
                        <a:t>Payroll Process</a:t>
                      </a:r>
                      <a:endParaRPr sz="1400" u="none" cap="none" strike="noStrike"/>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7F7F7F"/>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AE6D2"/>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ACFCB"/>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AD2E0"/>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ACBEF"/>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F3D2FA"/>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E2D4F7"/>
                    </a:solidFill>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solidFill>
                          <a:srgbClr val="7F7F7F"/>
                        </a:solidFill>
                        <a:latin typeface="Arial"/>
                        <a:ea typeface="Arial"/>
                        <a:cs typeface="Arial"/>
                        <a:sym typeface="Arial"/>
                      </a:endParaRPr>
                    </a:p>
                  </a:txBody>
                  <a:tcPr marT="60950" marB="60950" marR="121925" marL="121925" anchor="ctr">
                    <a:lnL cap="flat" cmpd="sng" w="12700">
                      <a:solidFill>
                        <a:schemeClr val="lt1"/>
                      </a:solidFill>
                      <a:prstDash val="solid"/>
                      <a:round/>
                      <a:headEnd len="sm" w="sm" type="none"/>
                      <a:tailEnd len="sm" w="sm" type="none"/>
                    </a:lnL>
                    <a:lnR cap="flat" cmpd="sng" w="12700">
                      <a:solidFill>
                        <a:schemeClr val="lt1"/>
                      </a:solidFill>
                      <a:prstDash val="solid"/>
                      <a:round/>
                      <a:headEnd len="sm" w="sm" type="none"/>
                      <a:tailEnd len="sm" w="sm" type="none"/>
                    </a:lnR>
                    <a:lnT cap="flat" cmpd="sng" w="12700">
                      <a:solidFill>
                        <a:schemeClr val="lt1"/>
                      </a:solidFill>
                      <a:prstDash val="solid"/>
                      <a:round/>
                      <a:headEnd len="sm" w="sm" type="none"/>
                      <a:tailEnd len="sm" w="sm" type="none"/>
                    </a:lnT>
                    <a:lnB cap="flat" cmpd="sng" w="12700">
                      <a:solidFill>
                        <a:schemeClr val="lt1"/>
                      </a:solidFill>
                      <a:prstDash val="solid"/>
                      <a:round/>
                      <a:headEnd len="sm" w="sm" type="none"/>
                      <a:tailEnd len="sm" w="sm" type="none"/>
                    </a:lnB>
                    <a:solidFill>
                      <a:srgbClr val="C8CED3"/>
                    </a:solidFill>
                  </a:tcPr>
                </a:tc>
              </a:tr>
            </a:tbl>
          </a:graphicData>
        </a:graphic>
      </p:graphicFrame>
      <p:sp>
        <p:nvSpPr>
          <p:cNvPr id="227" name="Google Shape;227;p6"/>
          <p:cNvSpPr txBox="1"/>
          <p:nvPr/>
        </p:nvSpPr>
        <p:spPr>
          <a:xfrm>
            <a:off x="2835091" y="6096050"/>
            <a:ext cx="958339" cy="54386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67"/>
              <a:buFont typeface="Arial"/>
              <a:buNone/>
            </a:pPr>
            <a:r>
              <a:rPr b="0" i="0" lang="en-GB" sz="1467" u="none" cap="none" strike="noStrike">
                <a:solidFill>
                  <a:srgbClr val="000000"/>
                </a:solidFill>
                <a:latin typeface="Calibri"/>
                <a:ea typeface="Calibri"/>
                <a:cs typeface="Calibri"/>
                <a:sym typeface="Calibri"/>
              </a:rPr>
              <a:t>Poor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67"/>
              <a:buFont typeface="Arial"/>
              <a:buNone/>
            </a:pPr>
            <a:r>
              <a:rPr b="0" i="0" lang="en-GB" sz="1467" u="none" cap="none" strike="noStrike">
                <a:solidFill>
                  <a:srgbClr val="000000"/>
                </a:solidFill>
                <a:latin typeface="Calibri"/>
                <a:ea typeface="Calibri"/>
                <a:cs typeface="Calibri"/>
                <a:sym typeface="Calibri"/>
              </a:rPr>
              <a:t>Candidate</a:t>
            </a:r>
            <a:endParaRPr b="0" i="0" sz="1400" u="none" cap="none" strike="noStrike">
              <a:solidFill>
                <a:srgbClr val="000000"/>
              </a:solidFill>
              <a:latin typeface="Arial"/>
              <a:ea typeface="Arial"/>
              <a:cs typeface="Arial"/>
              <a:sym typeface="Arial"/>
            </a:endParaRPr>
          </a:p>
        </p:txBody>
      </p:sp>
      <p:sp>
        <p:nvSpPr>
          <p:cNvPr id="228" name="Google Shape;228;p6"/>
          <p:cNvSpPr/>
          <p:nvPr/>
        </p:nvSpPr>
        <p:spPr>
          <a:xfrm>
            <a:off x="7664595" y="6169866"/>
            <a:ext cx="415475" cy="415475"/>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229" name="Google Shape;229;p6"/>
          <p:cNvSpPr/>
          <p:nvPr/>
        </p:nvSpPr>
        <p:spPr>
          <a:xfrm>
            <a:off x="4224749" y="6175570"/>
            <a:ext cx="415475" cy="415475"/>
          </a:xfrm>
          <a:prstGeom prst="ellipse">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grpSp>
        <p:nvGrpSpPr>
          <p:cNvPr id="230" name="Google Shape;230;p6"/>
          <p:cNvGrpSpPr/>
          <p:nvPr/>
        </p:nvGrpSpPr>
        <p:grpSpPr>
          <a:xfrm>
            <a:off x="5188324" y="6169867"/>
            <a:ext cx="424331" cy="415475"/>
            <a:chOff x="3775499" y="4623974"/>
            <a:chExt cx="318248" cy="311606"/>
          </a:xfrm>
        </p:grpSpPr>
        <p:sp>
          <p:nvSpPr>
            <p:cNvPr id="231" name="Google Shape;231;p6"/>
            <p:cNvSpPr/>
            <p:nvPr/>
          </p:nvSpPr>
          <p:spPr>
            <a:xfrm>
              <a:off x="3782141" y="4623974"/>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32" name="Google Shape;232;p6"/>
            <p:cNvSpPr/>
            <p:nvPr/>
          </p:nvSpPr>
          <p:spPr>
            <a:xfrm>
              <a:off x="3775499" y="4623974"/>
              <a:ext cx="311606" cy="311606"/>
            </a:xfrm>
            <a:prstGeom prst="pie">
              <a:avLst>
                <a:gd fmla="val 0"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233" name="Google Shape;233;p6"/>
          <p:cNvGrpSpPr/>
          <p:nvPr/>
        </p:nvGrpSpPr>
        <p:grpSpPr>
          <a:xfrm>
            <a:off x="5979989" y="6184468"/>
            <a:ext cx="424331" cy="415475"/>
            <a:chOff x="4419159" y="4623974"/>
            <a:chExt cx="318248" cy="311606"/>
          </a:xfrm>
        </p:grpSpPr>
        <p:sp>
          <p:nvSpPr>
            <p:cNvPr id="234" name="Google Shape;234;p6"/>
            <p:cNvSpPr/>
            <p:nvPr/>
          </p:nvSpPr>
          <p:spPr>
            <a:xfrm>
              <a:off x="4425801" y="4623974"/>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35" name="Google Shape;235;p6"/>
            <p:cNvSpPr/>
            <p:nvPr/>
          </p:nvSpPr>
          <p:spPr>
            <a:xfrm>
              <a:off x="4419159" y="4623974"/>
              <a:ext cx="311606" cy="311606"/>
            </a:xfrm>
            <a:prstGeom prst="pie">
              <a:avLst>
                <a:gd fmla="val 5326811"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236" name="Google Shape;236;p6"/>
          <p:cNvGrpSpPr/>
          <p:nvPr/>
        </p:nvGrpSpPr>
        <p:grpSpPr>
          <a:xfrm>
            <a:off x="6794958" y="6175570"/>
            <a:ext cx="415475" cy="415475"/>
            <a:chOff x="5752440" y="4680605"/>
            <a:chExt cx="311606" cy="311606"/>
          </a:xfrm>
        </p:grpSpPr>
        <p:sp>
          <p:nvSpPr>
            <p:cNvPr id="237" name="Google Shape;237;p6"/>
            <p:cNvSpPr/>
            <p:nvPr/>
          </p:nvSpPr>
          <p:spPr>
            <a:xfrm>
              <a:off x="5752440" y="4680605"/>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38" name="Google Shape;238;p6"/>
            <p:cNvSpPr/>
            <p:nvPr/>
          </p:nvSpPr>
          <p:spPr>
            <a:xfrm>
              <a:off x="5752440" y="4680605"/>
              <a:ext cx="311606" cy="311606"/>
            </a:xfrm>
            <a:prstGeom prst="pie">
              <a:avLst>
                <a:gd fmla="val 10902357"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239" name="Google Shape;239;p6"/>
          <p:cNvSpPr txBox="1"/>
          <p:nvPr/>
        </p:nvSpPr>
        <p:spPr>
          <a:xfrm>
            <a:off x="8180169" y="6096050"/>
            <a:ext cx="1045479" cy="54386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67"/>
              <a:buFont typeface="Arial"/>
              <a:buNone/>
            </a:pPr>
            <a:r>
              <a:rPr b="0" i="0" lang="en-GB" sz="1467" u="none" cap="none" strike="noStrike">
                <a:solidFill>
                  <a:srgbClr val="000000"/>
                </a:solidFill>
                <a:latin typeface="Calibri"/>
                <a:ea typeface="Calibri"/>
                <a:cs typeface="Calibri"/>
                <a:sym typeface="Calibri"/>
              </a:rPr>
              <a:t>Compelling</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67"/>
              <a:buFont typeface="Arial"/>
              <a:buNone/>
            </a:pPr>
            <a:r>
              <a:rPr b="0" i="0" lang="en-GB" sz="1467" u="none" cap="none" strike="noStrike">
                <a:solidFill>
                  <a:srgbClr val="000000"/>
                </a:solidFill>
                <a:latin typeface="Calibri"/>
                <a:ea typeface="Calibri"/>
                <a:cs typeface="Calibri"/>
                <a:sym typeface="Calibri"/>
              </a:rPr>
              <a:t>Candidate</a:t>
            </a:r>
            <a:endParaRPr b="0" i="0" sz="1400" u="none" cap="none" strike="noStrike">
              <a:solidFill>
                <a:srgbClr val="000000"/>
              </a:solidFill>
              <a:latin typeface="Arial"/>
              <a:ea typeface="Arial"/>
              <a:cs typeface="Arial"/>
              <a:sym typeface="Arial"/>
            </a:endParaRPr>
          </a:p>
        </p:txBody>
      </p:sp>
      <p:grpSp>
        <p:nvGrpSpPr>
          <p:cNvPr id="240" name="Google Shape;240;p6"/>
          <p:cNvGrpSpPr/>
          <p:nvPr/>
        </p:nvGrpSpPr>
        <p:grpSpPr>
          <a:xfrm>
            <a:off x="2237061" y="3022723"/>
            <a:ext cx="424331" cy="415475"/>
            <a:chOff x="3775499" y="4623974"/>
            <a:chExt cx="318248" cy="311606"/>
          </a:xfrm>
        </p:grpSpPr>
        <p:sp>
          <p:nvSpPr>
            <p:cNvPr id="241" name="Google Shape;241;p6"/>
            <p:cNvSpPr/>
            <p:nvPr/>
          </p:nvSpPr>
          <p:spPr>
            <a:xfrm>
              <a:off x="3782141" y="4623974"/>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42" name="Google Shape;242;p6"/>
            <p:cNvSpPr/>
            <p:nvPr/>
          </p:nvSpPr>
          <p:spPr>
            <a:xfrm>
              <a:off x="3775499" y="4623974"/>
              <a:ext cx="311606" cy="311606"/>
            </a:xfrm>
            <a:prstGeom prst="pie">
              <a:avLst>
                <a:gd fmla="val 0"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243" name="Google Shape;243;p6"/>
          <p:cNvSpPr/>
          <p:nvPr/>
        </p:nvSpPr>
        <p:spPr>
          <a:xfrm>
            <a:off x="3676472" y="3022723"/>
            <a:ext cx="415475" cy="415475"/>
          </a:xfrm>
          <a:prstGeom prst="ellipse">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grpSp>
        <p:nvGrpSpPr>
          <p:cNvPr id="244" name="Google Shape;244;p6"/>
          <p:cNvGrpSpPr/>
          <p:nvPr/>
        </p:nvGrpSpPr>
        <p:grpSpPr>
          <a:xfrm>
            <a:off x="5178021" y="3000367"/>
            <a:ext cx="424331" cy="415475"/>
            <a:chOff x="3775499" y="4623974"/>
            <a:chExt cx="318248" cy="311606"/>
          </a:xfrm>
        </p:grpSpPr>
        <p:sp>
          <p:nvSpPr>
            <p:cNvPr id="245" name="Google Shape;245;p6"/>
            <p:cNvSpPr/>
            <p:nvPr/>
          </p:nvSpPr>
          <p:spPr>
            <a:xfrm>
              <a:off x="3782141" y="4623974"/>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46" name="Google Shape;246;p6"/>
            <p:cNvSpPr/>
            <p:nvPr/>
          </p:nvSpPr>
          <p:spPr>
            <a:xfrm>
              <a:off x="3775499" y="4623974"/>
              <a:ext cx="311606" cy="311606"/>
            </a:xfrm>
            <a:prstGeom prst="pie">
              <a:avLst>
                <a:gd fmla="val 0"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247" name="Google Shape;247;p6"/>
          <p:cNvGrpSpPr/>
          <p:nvPr/>
        </p:nvGrpSpPr>
        <p:grpSpPr>
          <a:xfrm>
            <a:off x="6694767" y="3022722"/>
            <a:ext cx="424331" cy="415475"/>
            <a:chOff x="4419159" y="4623974"/>
            <a:chExt cx="318248" cy="311606"/>
          </a:xfrm>
        </p:grpSpPr>
        <p:sp>
          <p:nvSpPr>
            <p:cNvPr id="248" name="Google Shape;248;p6"/>
            <p:cNvSpPr/>
            <p:nvPr/>
          </p:nvSpPr>
          <p:spPr>
            <a:xfrm>
              <a:off x="4425801" y="4623974"/>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49" name="Google Shape;249;p6"/>
            <p:cNvSpPr/>
            <p:nvPr/>
          </p:nvSpPr>
          <p:spPr>
            <a:xfrm>
              <a:off x="4419159" y="4623974"/>
              <a:ext cx="311606" cy="311606"/>
            </a:xfrm>
            <a:prstGeom prst="pie">
              <a:avLst>
                <a:gd fmla="val 5326811"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250" name="Google Shape;250;p6"/>
          <p:cNvGrpSpPr/>
          <p:nvPr/>
        </p:nvGrpSpPr>
        <p:grpSpPr>
          <a:xfrm>
            <a:off x="8146292" y="3022722"/>
            <a:ext cx="415475" cy="415475"/>
            <a:chOff x="5752440" y="4680605"/>
            <a:chExt cx="311606" cy="311606"/>
          </a:xfrm>
        </p:grpSpPr>
        <p:sp>
          <p:nvSpPr>
            <p:cNvPr id="251" name="Google Shape;251;p6"/>
            <p:cNvSpPr/>
            <p:nvPr/>
          </p:nvSpPr>
          <p:spPr>
            <a:xfrm>
              <a:off x="5752440" y="4680605"/>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52" name="Google Shape;252;p6"/>
            <p:cNvSpPr/>
            <p:nvPr/>
          </p:nvSpPr>
          <p:spPr>
            <a:xfrm>
              <a:off x="5752440" y="4680605"/>
              <a:ext cx="311606" cy="311606"/>
            </a:xfrm>
            <a:prstGeom prst="pie">
              <a:avLst>
                <a:gd fmla="val 10902357"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253" name="Google Shape;253;p6"/>
          <p:cNvSpPr/>
          <p:nvPr/>
        </p:nvSpPr>
        <p:spPr>
          <a:xfrm>
            <a:off x="9640525" y="3000367"/>
            <a:ext cx="415475" cy="415475"/>
          </a:xfrm>
          <a:prstGeom prst="ellipse">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grpSp>
        <p:nvGrpSpPr>
          <p:cNvPr id="254" name="Google Shape;254;p6"/>
          <p:cNvGrpSpPr/>
          <p:nvPr/>
        </p:nvGrpSpPr>
        <p:grpSpPr>
          <a:xfrm>
            <a:off x="11031927" y="3022721"/>
            <a:ext cx="415475" cy="415475"/>
            <a:chOff x="5752440" y="4680605"/>
            <a:chExt cx="311606" cy="311606"/>
          </a:xfrm>
        </p:grpSpPr>
        <p:sp>
          <p:nvSpPr>
            <p:cNvPr id="255" name="Google Shape;255;p6"/>
            <p:cNvSpPr/>
            <p:nvPr/>
          </p:nvSpPr>
          <p:spPr>
            <a:xfrm>
              <a:off x="5752440" y="4680605"/>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56" name="Google Shape;256;p6"/>
            <p:cNvSpPr/>
            <p:nvPr/>
          </p:nvSpPr>
          <p:spPr>
            <a:xfrm>
              <a:off x="5752440" y="4680605"/>
              <a:ext cx="311606" cy="311606"/>
            </a:xfrm>
            <a:prstGeom prst="pie">
              <a:avLst>
                <a:gd fmla="val 10902357"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257" name="Google Shape;257;p6"/>
          <p:cNvSpPr/>
          <p:nvPr/>
        </p:nvSpPr>
        <p:spPr>
          <a:xfrm>
            <a:off x="2204977" y="3951372"/>
            <a:ext cx="415475" cy="415475"/>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grpSp>
        <p:nvGrpSpPr>
          <p:cNvPr id="258" name="Google Shape;258;p6"/>
          <p:cNvGrpSpPr/>
          <p:nvPr/>
        </p:nvGrpSpPr>
        <p:grpSpPr>
          <a:xfrm>
            <a:off x="3694055" y="3951372"/>
            <a:ext cx="415475" cy="415475"/>
            <a:chOff x="5752440" y="4680605"/>
            <a:chExt cx="311606" cy="311606"/>
          </a:xfrm>
        </p:grpSpPr>
        <p:sp>
          <p:nvSpPr>
            <p:cNvPr id="259" name="Google Shape;259;p6"/>
            <p:cNvSpPr/>
            <p:nvPr/>
          </p:nvSpPr>
          <p:spPr>
            <a:xfrm>
              <a:off x="5752440" y="4680605"/>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60" name="Google Shape;260;p6"/>
            <p:cNvSpPr/>
            <p:nvPr/>
          </p:nvSpPr>
          <p:spPr>
            <a:xfrm>
              <a:off x="5752440" y="4680605"/>
              <a:ext cx="311606" cy="311606"/>
            </a:xfrm>
            <a:prstGeom prst="pie">
              <a:avLst>
                <a:gd fmla="val 10902357"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261" name="Google Shape;261;p6"/>
          <p:cNvGrpSpPr/>
          <p:nvPr/>
        </p:nvGrpSpPr>
        <p:grpSpPr>
          <a:xfrm>
            <a:off x="5214892" y="3948439"/>
            <a:ext cx="415475" cy="415475"/>
            <a:chOff x="5752440" y="4680605"/>
            <a:chExt cx="311606" cy="311606"/>
          </a:xfrm>
        </p:grpSpPr>
        <p:sp>
          <p:nvSpPr>
            <p:cNvPr id="262" name="Google Shape;262;p6"/>
            <p:cNvSpPr/>
            <p:nvPr/>
          </p:nvSpPr>
          <p:spPr>
            <a:xfrm>
              <a:off x="5752440" y="4680605"/>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63" name="Google Shape;263;p6"/>
            <p:cNvSpPr/>
            <p:nvPr/>
          </p:nvSpPr>
          <p:spPr>
            <a:xfrm>
              <a:off x="5752440" y="4680605"/>
              <a:ext cx="311606" cy="311606"/>
            </a:xfrm>
            <a:prstGeom prst="pie">
              <a:avLst>
                <a:gd fmla="val 10902357"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264" name="Google Shape;264;p6"/>
          <p:cNvGrpSpPr/>
          <p:nvPr/>
        </p:nvGrpSpPr>
        <p:grpSpPr>
          <a:xfrm>
            <a:off x="6694767" y="3948439"/>
            <a:ext cx="424331" cy="415475"/>
            <a:chOff x="4419159" y="4623974"/>
            <a:chExt cx="318248" cy="311606"/>
          </a:xfrm>
        </p:grpSpPr>
        <p:sp>
          <p:nvSpPr>
            <p:cNvPr id="265" name="Google Shape;265;p6"/>
            <p:cNvSpPr/>
            <p:nvPr/>
          </p:nvSpPr>
          <p:spPr>
            <a:xfrm>
              <a:off x="4425801" y="4623974"/>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66" name="Google Shape;266;p6"/>
            <p:cNvSpPr/>
            <p:nvPr/>
          </p:nvSpPr>
          <p:spPr>
            <a:xfrm>
              <a:off x="4419159" y="4623974"/>
              <a:ext cx="311606" cy="311606"/>
            </a:xfrm>
            <a:prstGeom prst="pie">
              <a:avLst>
                <a:gd fmla="val 5326811"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267" name="Google Shape;267;p6"/>
          <p:cNvGrpSpPr/>
          <p:nvPr/>
        </p:nvGrpSpPr>
        <p:grpSpPr>
          <a:xfrm>
            <a:off x="8146292" y="3948438"/>
            <a:ext cx="424331" cy="415475"/>
            <a:chOff x="3775499" y="4623974"/>
            <a:chExt cx="318248" cy="311606"/>
          </a:xfrm>
        </p:grpSpPr>
        <p:sp>
          <p:nvSpPr>
            <p:cNvPr id="268" name="Google Shape;268;p6"/>
            <p:cNvSpPr/>
            <p:nvPr/>
          </p:nvSpPr>
          <p:spPr>
            <a:xfrm>
              <a:off x="3782141" y="4623974"/>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69" name="Google Shape;269;p6"/>
            <p:cNvSpPr/>
            <p:nvPr/>
          </p:nvSpPr>
          <p:spPr>
            <a:xfrm>
              <a:off x="3775499" y="4623974"/>
              <a:ext cx="311606" cy="311606"/>
            </a:xfrm>
            <a:prstGeom prst="pie">
              <a:avLst>
                <a:gd fmla="val 0"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270" name="Google Shape;270;p6"/>
          <p:cNvGrpSpPr/>
          <p:nvPr/>
        </p:nvGrpSpPr>
        <p:grpSpPr>
          <a:xfrm>
            <a:off x="9726407" y="3946245"/>
            <a:ext cx="415475" cy="415475"/>
            <a:chOff x="5752440" y="4680605"/>
            <a:chExt cx="311606" cy="311606"/>
          </a:xfrm>
        </p:grpSpPr>
        <p:sp>
          <p:nvSpPr>
            <p:cNvPr id="271" name="Google Shape;271;p6"/>
            <p:cNvSpPr/>
            <p:nvPr/>
          </p:nvSpPr>
          <p:spPr>
            <a:xfrm>
              <a:off x="5752440" y="4680605"/>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72" name="Google Shape;272;p6"/>
            <p:cNvSpPr/>
            <p:nvPr/>
          </p:nvSpPr>
          <p:spPr>
            <a:xfrm>
              <a:off x="5752440" y="4680605"/>
              <a:ext cx="311606" cy="311606"/>
            </a:xfrm>
            <a:prstGeom prst="pie">
              <a:avLst>
                <a:gd fmla="val 10902357"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273" name="Google Shape;273;p6"/>
          <p:cNvSpPr/>
          <p:nvPr/>
        </p:nvSpPr>
        <p:spPr>
          <a:xfrm>
            <a:off x="11061290" y="3890480"/>
            <a:ext cx="415475" cy="415475"/>
          </a:xfrm>
          <a:prstGeom prst="ellipse">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grpSp>
        <p:nvGrpSpPr>
          <p:cNvPr id="274" name="Google Shape;274;p6"/>
          <p:cNvGrpSpPr/>
          <p:nvPr/>
        </p:nvGrpSpPr>
        <p:grpSpPr>
          <a:xfrm>
            <a:off x="2198847" y="4907842"/>
            <a:ext cx="415475" cy="415475"/>
            <a:chOff x="5752440" y="4680605"/>
            <a:chExt cx="311606" cy="311606"/>
          </a:xfrm>
        </p:grpSpPr>
        <p:sp>
          <p:nvSpPr>
            <p:cNvPr id="275" name="Google Shape;275;p6"/>
            <p:cNvSpPr/>
            <p:nvPr/>
          </p:nvSpPr>
          <p:spPr>
            <a:xfrm>
              <a:off x="5752440" y="4680605"/>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76" name="Google Shape;276;p6"/>
            <p:cNvSpPr/>
            <p:nvPr/>
          </p:nvSpPr>
          <p:spPr>
            <a:xfrm>
              <a:off x="5752440" y="4680605"/>
              <a:ext cx="311606" cy="311606"/>
            </a:xfrm>
            <a:prstGeom prst="pie">
              <a:avLst>
                <a:gd fmla="val 10902357"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277" name="Google Shape;277;p6"/>
          <p:cNvGrpSpPr/>
          <p:nvPr/>
        </p:nvGrpSpPr>
        <p:grpSpPr>
          <a:xfrm>
            <a:off x="3714366" y="4907842"/>
            <a:ext cx="424334" cy="415480"/>
            <a:chOff x="4419157" y="4623974"/>
            <a:chExt cx="318250" cy="311610"/>
          </a:xfrm>
        </p:grpSpPr>
        <p:sp>
          <p:nvSpPr>
            <p:cNvPr id="278" name="Google Shape;278;p6"/>
            <p:cNvSpPr/>
            <p:nvPr/>
          </p:nvSpPr>
          <p:spPr>
            <a:xfrm>
              <a:off x="4425801" y="4623974"/>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79" name="Google Shape;279;p6"/>
            <p:cNvSpPr/>
            <p:nvPr/>
          </p:nvSpPr>
          <p:spPr>
            <a:xfrm>
              <a:off x="4419157" y="4623978"/>
              <a:ext cx="311606" cy="311606"/>
            </a:xfrm>
            <a:prstGeom prst="pie">
              <a:avLst>
                <a:gd fmla="val 5326811"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280" name="Google Shape;280;p6"/>
          <p:cNvSpPr/>
          <p:nvPr/>
        </p:nvSpPr>
        <p:spPr>
          <a:xfrm>
            <a:off x="5171104" y="4944591"/>
            <a:ext cx="415475" cy="415475"/>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81" name="Google Shape;281;p6"/>
          <p:cNvSpPr/>
          <p:nvPr/>
        </p:nvSpPr>
        <p:spPr>
          <a:xfrm>
            <a:off x="6604532" y="4944591"/>
            <a:ext cx="415475" cy="415475"/>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grpSp>
        <p:nvGrpSpPr>
          <p:cNvPr id="282" name="Google Shape;282;p6"/>
          <p:cNvGrpSpPr/>
          <p:nvPr/>
        </p:nvGrpSpPr>
        <p:grpSpPr>
          <a:xfrm>
            <a:off x="8155148" y="4942398"/>
            <a:ext cx="415475" cy="415475"/>
            <a:chOff x="5752440" y="4680605"/>
            <a:chExt cx="311606" cy="311606"/>
          </a:xfrm>
        </p:grpSpPr>
        <p:sp>
          <p:nvSpPr>
            <p:cNvPr id="283" name="Google Shape;283;p6"/>
            <p:cNvSpPr/>
            <p:nvPr/>
          </p:nvSpPr>
          <p:spPr>
            <a:xfrm>
              <a:off x="5752440" y="4680605"/>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84" name="Google Shape;284;p6"/>
            <p:cNvSpPr/>
            <p:nvPr/>
          </p:nvSpPr>
          <p:spPr>
            <a:xfrm>
              <a:off x="5752440" y="4680605"/>
              <a:ext cx="311606" cy="311606"/>
            </a:xfrm>
            <a:prstGeom prst="pie">
              <a:avLst>
                <a:gd fmla="val 10902357"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285" name="Google Shape;285;p6"/>
          <p:cNvGrpSpPr/>
          <p:nvPr/>
        </p:nvGrpSpPr>
        <p:grpSpPr>
          <a:xfrm>
            <a:off x="9638777" y="4918210"/>
            <a:ext cx="424331" cy="415475"/>
            <a:chOff x="4419159" y="4623974"/>
            <a:chExt cx="318248" cy="311606"/>
          </a:xfrm>
        </p:grpSpPr>
        <p:sp>
          <p:nvSpPr>
            <p:cNvPr id="286" name="Google Shape;286;p6"/>
            <p:cNvSpPr/>
            <p:nvPr/>
          </p:nvSpPr>
          <p:spPr>
            <a:xfrm>
              <a:off x="4425801" y="4623974"/>
              <a:ext cx="311606" cy="311606"/>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287" name="Google Shape;287;p6"/>
            <p:cNvSpPr/>
            <p:nvPr/>
          </p:nvSpPr>
          <p:spPr>
            <a:xfrm>
              <a:off x="4419159" y="4623974"/>
              <a:ext cx="311606" cy="311606"/>
            </a:xfrm>
            <a:prstGeom prst="pie">
              <a:avLst>
                <a:gd fmla="val 5326811" name="adj1"/>
                <a:gd fmla="val 16200000" name="adj2"/>
              </a:avLst>
            </a:prstGeom>
            <a:solidFill>
              <a:srgbClr val="F2F2F2"/>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288" name="Google Shape;288;p6"/>
          <p:cNvSpPr/>
          <p:nvPr/>
        </p:nvSpPr>
        <p:spPr>
          <a:xfrm>
            <a:off x="11012845" y="4911947"/>
            <a:ext cx="415475" cy="415475"/>
          </a:xfrm>
          <a:prstGeom prst="ellipse">
            <a:avLst/>
          </a:prstGeom>
          <a:solidFill>
            <a:srgbClr val="125377"/>
          </a:solidFill>
          <a:ln cap="flat" cmpd="sng" w="12700">
            <a:solidFill>
              <a:srgbClr val="A8611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p:txBody>
      </p:sp>
      <p:sp>
        <p:nvSpPr>
          <p:cNvPr id="289" name="Google Shape;289;p6"/>
          <p:cNvSpPr/>
          <p:nvPr/>
        </p:nvSpPr>
        <p:spPr>
          <a:xfrm>
            <a:off x="142613" y="4605556"/>
            <a:ext cx="11971090" cy="1006798"/>
          </a:xfrm>
          <a:prstGeom prst="rect">
            <a:avLst/>
          </a:prstGeom>
          <a:noFill/>
          <a:ln cap="flat" cmpd="sng" w="762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2000"/>
                                        <p:tgtEl>
                                          <p:spTgt spid="2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93" name="Shape 293"/>
        <p:cNvGrpSpPr/>
        <p:nvPr/>
      </p:nvGrpSpPr>
      <p:grpSpPr>
        <a:xfrm>
          <a:off x="0" y="0"/>
          <a:ext cx="0" cy="0"/>
          <a:chOff x="0" y="0"/>
          <a:chExt cx="0" cy="0"/>
        </a:xfrm>
      </p:grpSpPr>
      <p:sp>
        <p:nvSpPr>
          <p:cNvPr id="294" name="Google Shape;294;p5"/>
          <p:cNvSpPr/>
          <p:nvPr/>
        </p:nvSpPr>
        <p:spPr>
          <a:xfrm rot="5400000">
            <a:off x="857544" y="346791"/>
            <a:ext cx="146304" cy="704088"/>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295" name="Google Shape;295;p5"/>
          <p:cNvSpPr/>
          <p:nvPr/>
        </p:nvSpPr>
        <p:spPr>
          <a:xfrm flipH="1" rot="10800000">
            <a:off x="578652" y="4501201"/>
            <a:ext cx="11034696" cy="18288"/>
          </a:xfrm>
          <a:prstGeom prst="rect">
            <a:avLst/>
          </a:prstGeom>
          <a:solidFill>
            <a:srgbClr val="DABDD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296" name="Google Shape;296;p5"/>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297" name="Google Shape;297;p5"/>
          <p:cNvSpPr/>
          <p:nvPr/>
        </p:nvSpPr>
        <p:spPr>
          <a:xfrm>
            <a:off x="1903615" y="221673"/>
            <a:ext cx="8384770" cy="1332634"/>
          </a:xfrm>
          <a:prstGeom prst="rect">
            <a:avLst/>
          </a:prstGeom>
          <a:solidFill>
            <a:schemeClr val="lt1"/>
          </a:solidFill>
          <a:ln cap="flat" cmpd="sng" w="12700">
            <a:solidFill>
              <a:srgbClr val="F1E3F1"/>
            </a:solidFill>
            <a:prstDash val="solid"/>
            <a:miter lim="800000"/>
            <a:headEnd len="sm" w="sm" type="none"/>
            <a:tailEnd len="sm" w="sm" type="none"/>
          </a:ln>
          <a:effectLst>
            <a:outerShdw blurRad="50800" rotWithShape="0" algn="tl" dir="2700000" dist="38100">
              <a:srgbClr val="BBC2C9">
                <a:alpha val="29411"/>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298" name="Google Shape;298;p5"/>
          <p:cNvSpPr txBox="1"/>
          <p:nvPr>
            <p:ph type="title"/>
          </p:nvPr>
        </p:nvSpPr>
        <p:spPr>
          <a:xfrm>
            <a:off x="2103121" y="310343"/>
            <a:ext cx="7985759" cy="86882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000"/>
              <a:buFont typeface="Avenir"/>
              <a:buNone/>
            </a:pPr>
            <a:r>
              <a:rPr lang="en-GB"/>
              <a:t>Use case: HR payroll process</a:t>
            </a:r>
            <a:endParaRPr/>
          </a:p>
        </p:txBody>
      </p:sp>
      <p:sp>
        <p:nvSpPr>
          <p:cNvPr id="299" name="Google Shape;299;p5"/>
          <p:cNvSpPr/>
          <p:nvPr/>
        </p:nvSpPr>
        <p:spPr>
          <a:xfrm>
            <a:off x="2483110" y="1211407"/>
            <a:ext cx="7225780" cy="685800"/>
          </a:xfrm>
          <a:prstGeom prst="roundRect">
            <a:avLst>
              <a:gd fmla="val 0" name="adj"/>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Avenir"/>
              <a:ea typeface="Avenir"/>
              <a:cs typeface="Avenir"/>
              <a:sym typeface="Avenir"/>
            </a:endParaRPr>
          </a:p>
        </p:txBody>
      </p:sp>
      <p:graphicFrame>
        <p:nvGraphicFramePr>
          <p:cNvPr id="300" name="Google Shape;300;p5"/>
          <p:cNvGraphicFramePr/>
          <p:nvPr/>
        </p:nvGraphicFramePr>
        <p:xfrm>
          <a:off x="1245965" y="2602913"/>
          <a:ext cx="3000000" cy="3000000"/>
        </p:xfrm>
        <a:graphic>
          <a:graphicData uri="http://schemas.openxmlformats.org/drawingml/2006/table">
            <a:tbl>
              <a:tblPr>
                <a:noFill/>
                <a:tableStyleId>{50D2D6CF-92C6-4249-902A-CF2CA4C20AA1}</a:tableStyleId>
              </a:tblPr>
              <a:tblGrid>
                <a:gridCol w="9700075"/>
              </a:tblGrid>
              <a:tr h="3169650">
                <a:tc>
                  <a:txBody>
                    <a:bodyPr/>
                    <a:lstStyle/>
                    <a:p>
                      <a:pPr indent="0" lvl="0" marL="0" marR="0" rtl="0" algn="l">
                        <a:lnSpc>
                          <a:spcPct val="100000"/>
                        </a:lnSpc>
                        <a:spcBef>
                          <a:spcPts val="0"/>
                        </a:spcBef>
                        <a:spcAft>
                          <a:spcPts val="0"/>
                        </a:spcAft>
                        <a:buClr>
                          <a:srgbClr val="000000"/>
                        </a:buClr>
                        <a:buSzPts val="3300"/>
                        <a:buFont typeface="Arial"/>
                        <a:buNone/>
                      </a:pPr>
                      <a:r>
                        <a:rPr b="0" i="0" lang="en-GB" sz="3300" u="none" cap="none" strike="noStrike">
                          <a:latin typeface="Arial"/>
                          <a:ea typeface="Arial"/>
                          <a:cs typeface="Arial"/>
                          <a:sym typeface="Arial"/>
                        </a:rPr>
                        <a:t>HR is an extensive role within a company, with responsibilities ranging from employee on boarding to payroll. With this project we will be looking closely at the payroll process and </a:t>
                      </a:r>
                      <a:r>
                        <a:rPr b="0" i="0" lang="en-GB" sz="3300" u="none" cap="none" strike="noStrike">
                          <a:solidFill>
                            <a:srgbClr val="000000"/>
                          </a:solidFill>
                          <a:latin typeface="Arial"/>
                          <a:ea typeface="Arial"/>
                          <a:cs typeface="Arial"/>
                          <a:sym typeface="Arial"/>
                        </a:rPr>
                        <a:t>evaluating how it can be automated to save time and cost</a:t>
                      </a:r>
                      <a:endParaRPr b="0" i="0" sz="5900" u="none" cap="none" strike="noStrike">
                        <a:latin typeface="Arial"/>
                        <a:ea typeface="Arial"/>
                        <a:cs typeface="Arial"/>
                        <a:sym typeface="Arial"/>
                      </a:endParaRPr>
                    </a:p>
                  </a:txBody>
                  <a:tcPr marT="31425" marB="0" marR="226325" marL="226325">
                    <a:lnL cap="flat" cmpd="sng" w="9525">
                      <a:solidFill>
                        <a:srgbClr val="000000">
                          <a:alpha val="0"/>
                        </a:srgbClr>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EEECE1"/>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Google Shape;306;g8be219202b_0_7"/>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GB"/>
              <a:t>Mind Mapping </a:t>
            </a:r>
            <a:endParaRPr/>
          </a:p>
        </p:txBody>
      </p:sp>
      <p:pic>
        <p:nvPicPr>
          <p:cNvPr id="307" name="Google Shape;307;g8be219202b_0_7"/>
          <p:cNvPicPr preferRelativeResize="0"/>
          <p:nvPr/>
        </p:nvPicPr>
        <p:blipFill rotWithShape="1">
          <a:blip r:embed="rId3">
            <a:alphaModFix/>
          </a:blip>
          <a:srcRect b="0" l="0" r="0" t="0"/>
          <a:stretch/>
        </p:blipFill>
        <p:spPr>
          <a:xfrm>
            <a:off x="1413850" y="1883125"/>
            <a:ext cx="9364301" cy="4402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g8be219202b_0_14"/>
          <p:cNvSpPr txBox="1"/>
          <p:nvPr>
            <p:ph type="title"/>
          </p:nvPr>
        </p:nvSpPr>
        <p:spPr>
          <a:xfrm>
            <a:off x="1115568" y="548640"/>
            <a:ext cx="10168200" cy="11796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000"/>
              <a:buNone/>
            </a:pPr>
            <a:r>
              <a:rPr lang="en-GB"/>
              <a:t>To-do-list</a:t>
            </a:r>
            <a:endParaRPr/>
          </a:p>
        </p:txBody>
      </p:sp>
      <p:pic>
        <p:nvPicPr>
          <p:cNvPr id="314" name="Google Shape;314;g8be219202b_0_14"/>
          <p:cNvPicPr preferRelativeResize="0"/>
          <p:nvPr/>
        </p:nvPicPr>
        <p:blipFill rotWithShape="1">
          <a:blip r:embed="rId3">
            <a:alphaModFix/>
          </a:blip>
          <a:srcRect b="0" l="0" r="0" t="0"/>
          <a:stretch/>
        </p:blipFill>
        <p:spPr>
          <a:xfrm>
            <a:off x="392375" y="2435975"/>
            <a:ext cx="5626399" cy="3067651"/>
          </a:xfrm>
          <a:prstGeom prst="rect">
            <a:avLst/>
          </a:prstGeom>
          <a:noFill/>
          <a:ln>
            <a:noFill/>
          </a:ln>
        </p:spPr>
      </p:pic>
      <p:pic>
        <p:nvPicPr>
          <p:cNvPr id="315" name="Google Shape;315;g8be219202b_0_14"/>
          <p:cNvPicPr preferRelativeResize="0"/>
          <p:nvPr/>
        </p:nvPicPr>
        <p:blipFill rotWithShape="1">
          <a:blip r:embed="rId4">
            <a:alphaModFix/>
          </a:blip>
          <a:srcRect b="0" l="0" r="0" t="0"/>
          <a:stretch/>
        </p:blipFill>
        <p:spPr>
          <a:xfrm>
            <a:off x="6245975" y="2435975"/>
            <a:ext cx="5453622" cy="3067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19" name="Shape 319"/>
        <p:cNvGrpSpPr/>
        <p:nvPr/>
      </p:nvGrpSpPr>
      <p:grpSpPr>
        <a:xfrm>
          <a:off x="0" y="0"/>
          <a:ext cx="0" cy="0"/>
          <a:chOff x="0" y="0"/>
          <a:chExt cx="0" cy="0"/>
        </a:xfrm>
      </p:grpSpPr>
      <p:sp>
        <p:nvSpPr>
          <p:cNvPr id="320" name="Google Shape;320;p4"/>
          <p:cNvSpPr/>
          <p:nvPr/>
        </p:nvSpPr>
        <p:spPr>
          <a:xfrm rot="5400000">
            <a:off x="857544" y="346791"/>
            <a:ext cx="146304" cy="704088"/>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321" name="Google Shape;321;p4"/>
          <p:cNvSpPr/>
          <p:nvPr/>
        </p:nvSpPr>
        <p:spPr>
          <a:xfrm flipH="1" rot="10800000">
            <a:off x="578652" y="4501201"/>
            <a:ext cx="11034696" cy="18288"/>
          </a:xfrm>
          <a:prstGeom prst="rect">
            <a:avLst/>
          </a:prstGeom>
          <a:solidFill>
            <a:srgbClr val="DABDD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322" name="Google Shape;322;p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323" name="Google Shape;323;p4"/>
          <p:cNvSpPr txBox="1"/>
          <p:nvPr>
            <p:ph type="title"/>
          </p:nvPr>
        </p:nvSpPr>
        <p:spPr>
          <a:xfrm>
            <a:off x="477981" y="1122363"/>
            <a:ext cx="4023360" cy="3204134"/>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800"/>
              <a:buFont typeface="Avenir"/>
              <a:buNone/>
            </a:pPr>
            <a:r>
              <a:rPr lang="en-GB" sz="4800"/>
              <a:t>Risk Assessment</a:t>
            </a:r>
            <a:endParaRPr/>
          </a:p>
        </p:txBody>
      </p:sp>
      <p:sp>
        <p:nvSpPr>
          <p:cNvPr id="324" name="Google Shape;324;p4"/>
          <p:cNvSpPr/>
          <p:nvPr/>
        </p:nvSpPr>
        <p:spPr>
          <a:xfrm rot="5400000">
            <a:off x="759921" y="346791"/>
            <a:ext cx="146304" cy="704088"/>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sp>
        <p:nvSpPr>
          <p:cNvPr id="325" name="Google Shape;325;p4"/>
          <p:cNvSpPr/>
          <p:nvPr/>
        </p:nvSpPr>
        <p:spPr>
          <a:xfrm>
            <a:off x="481029" y="4546920"/>
            <a:ext cx="4023360" cy="18288"/>
          </a:xfrm>
          <a:prstGeom prst="rect">
            <a:avLst/>
          </a:prstGeom>
          <a:solidFill>
            <a:srgbClr val="DABDD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Calibri"/>
              <a:ea typeface="Calibri"/>
              <a:cs typeface="Calibri"/>
              <a:sym typeface="Calibri"/>
            </a:endParaRPr>
          </a:p>
        </p:txBody>
      </p:sp>
      <p:pic>
        <p:nvPicPr>
          <p:cNvPr id="326" name="Google Shape;326;p4"/>
          <p:cNvPicPr preferRelativeResize="0"/>
          <p:nvPr/>
        </p:nvPicPr>
        <p:blipFill rotWithShape="1">
          <a:blip r:embed="rId3">
            <a:alphaModFix/>
          </a:blip>
          <a:srcRect b="0" l="0" r="0" t="0"/>
          <a:stretch/>
        </p:blipFill>
        <p:spPr>
          <a:xfrm>
            <a:off x="4885925" y="834163"/>
            <a:ext cx="6606775" cy="51896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ccentBoxVTI">
  <a:themeElements>
    <a:clrScheme name="AnalogousFromRegularSeedLeftStep">
      <a:dk1>
        <a:srgbClr val="000000"/>
      </a:dk1>
      <a:lt1>
        <a:srgbClr val="FFFFFF"/>
      </a:lt1>
      <a:dk2>
        <a:srgbClr val="41243E"/>
      </a:dk2>
      <a:lt2>
        <a:srgbClr val="E2E5E8"/>
      </a:lt2>
      <a:accent1>
        <a:srgbClr val="E78629"/>
      </a:accent1>
      <a:accent2>
        <a:srgbClr val="D52517"/>
      </a:accent2>
      <a:accent3>
        <a:srgbClr val="E7296A"/>
      </a:accent3>
      <a:accent4>
        <a:srgbClr val="D517A7"/>
      </a:accent4>
      <a:accent5>
        <a:srgbClr val="C629E7"/>
      </a:accent5>
      <a:accent6>
        <a:srgbClr val="742ED9"/>
      </a:accent6>
      <a:hlink>
        <a:srgbClr val="3F80BF"/>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2020-07-09T02:43:16Z</dcterms:created>
  <dc:creator>Khoarane, Tshepiso</dc:creator>
</cp:coreProperties>
</file>